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Ubuntu"/>
      <p:regular r:id="rId27"/>
      <p:bold r:id="rId28"/>
      <p:italic r:id="rId29"/>
      <p:boldItalic r:id="rId30"/>
    </p:embeddedFont>
    <p:embeddedFont>
      <p:font typeface="Raleway"/>
      <p:regular r:id="rId31"/>
      <p:bold r:id="rId32"/>
      <p:italic r:id="rId33"/>
      <p:boldItalic r:id="rId34"/>
    </p:embeddedFont>
    <p:embeddedFont>
      <p:font typeface="Bellota Text"/>
      <p:regular r:id="rId35"/>
      <p:bold r:id="rId36"/>
      <p:italic r:id="rId37"/>
      <p:boldItalic r:id="rId38"/>
    </p:embeddedFont>
    <p:embeddedFont>
      <p:font typeface="Indie Flower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Ubuntu-bold.fntdata"/><Relationship Id="rId27" Type="http://schemas.openxmlformats.org/officeDocument/2006/relationships/font" Target="fonts/Ubuntu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Ubuntu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regular.fntdata"/><Relationship Id="rId30" Type="http://schemas.openxmlformats.org/officeDocument/2006/relationships/font" Target="fonts/Ubuntu-boldItalic.fntdata"/><Relationship Id="rId11" Type="http://schemas.openxmlformats.org/officeDocument/2006/relationships/slide" Target="slides/slide7.xml"/><Relationship Id="rId33" Type="http://schemas.openxmlformats.org/officeDocument/2006/relationships/font" Target="fonts/Raleway-italic.fntdata"/><Relationship Id="rId10" Type="http://schemas.openxmlformats.org/officeDocument/2006/relationships/slide" Target="slides/slide6.xml"/><Relationship Id="rId32" Type="http://schemas.openxmlformats.org/officeDocument/2006/relationships/font" Target="fonts/Raleway-bold.fntdata"/><Relationship Id="rId13" Type="http://schemas.openxmlformats.org/officeDocument/2006/relationships/slide" Target="slides/slide9.xml"/><Relationship Id="rId35" Type="http://schemas.openxmlformats.org/officeDocument/2006/relationships/font" Target="fonts/BellotaText-regular.fntdata"/><Relationship Id="rId12" Type="http://schemas.openxmlformats.org/officeDocument/2006/relationships/slide" Target="slides/slide8.xml"/><Relationship Id="rId34" Type="http://schemas.openxmlformats.org/officeDocument/2006/relationships/font" Target="fonts/Raleway-boldItalic.fntdata"/><Relationship Id="rId15" Type="http://schemas.openxmlformats.org/officeDocument/2006/relationships/slide" Target="slides/slide11.xml"/><Relationship Id="rId37" Type="http://schemas.openxmlformats.org/officeDocument/2006/relationships/font" Target="fonts/BellotaText-italic.fntdata"/><Relationship Id="rId14" Type="http://schemas.openxmlformats.org/officeDocument/2006/relationships/slide" Target="slides/slide10.xml"/><Relationship Id="rId36" Type="http://schemas.openxmlformats.org/officeDocument/2006/relationships/font" Target="fonts/BellotaText-bold.fntdata"/><Relationship Id="rId17" Type="http://schemas.openxmlformats.org/officeDocument/2006/relationships/slide" Target="slides/slide13.xml"/><Relationship Id="rId39" Type="http://schemas.openxmlformats.org/officeDocument/2006/relationships/font" Target="fonts/IndieFlower-regular.fntdata"/><Relationship Id="rId16" Type="http://schemas.openxmlformats.org/officeDocument/2006/relationships/slide" Target="slides/slide12.xml"/><Relationship Id="rId38" Type="http://schemas.openxmlformats.org/officeDocument/2006/relationships/font" Target="fonts/BellotaText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1" name="Google Shape;49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4" name="Google Shape;56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5" name="Google Shape;58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6" name="Google Shape;61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2" name="Google Shape;63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0" name="Google Shape;5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1" name="Google Shape;64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0" name="Google Shape;65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7" name="Google Shape;65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6" name="Google Shape;5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8" name="Google Shape;5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3" name="Google Shape;5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877898" y="3439120"/>
            <a:ext cx="3266103" cy="1704377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 rot="5400000">
            <a:off x="7482705" y="-814914"/>
            <a:ext cx="846356" cy="2476185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6259925" y="-173374"/>
            <a:ext cx="3262071" cy="2463766"/>
          </a:xfrm>
          <a:custGeom>
            <a:rect b="b" l="l" r="r" t="t"/>
            <a:pathLst>
              <a:path extrusionOk="0" h="92069" w="121901">
                <a:moveTo>
                  <a:pt x="0" y="0"/>
                </a:moveTo>
                <a:cubicBezTo>
                  <a:pt x="0" y="13648"/>
                  <a:pt x="22976" y="20210"/>
                  <a:pt x="36519" y="18517"/>
                </a:cubicBezTo>
                <a:cubicBezTo>
                  <a:pt x="49137" y="16939"/>
                  <a:pt x="64408" y="8316"/>
                  <a:pt x="74581" y="15945"/>
                </a:cubicBezTo>
                <a:cubicBezTo>
                  <a:pt x="83415" y="22570"/>
                  <a:pt x="88066" y="34773"/>
                  <a:pt x="88982" y="45777"/>
                </a:cubicBezTo>
                <a:cubicBezTo>
                  <a:pt x="89767" y="55199"/>
                  <a:pt x="88049" y="65097"/>
                  <a:pt x="91040" y="74066"/>
                </a:cubicBezTo>
                <a:cubicBezTo>
                  <a:pt x="94807" y="85364"/>
                  <a:pt x="109992" y="92069"/>
                  <a:pt x="121901" y="920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671225" y="4767538"/>
            <a:ext cx="2263125" cy="484750"/>
          </a:xfrm>
          <a:custGeom>
            <a:rect b="b" l="l" r="r" t="t"/>
            <a:pathLst>
              <a:path extrusionOk="0" h="19390" w="90525">
                <a:moveTo>
                  <a:pt x="90525" y="19390"/>
                </a:moveTo>
                <a:cubicBezTo>
                  <a:pt x="81647" y="1643"/>
                  <a:pt x="53638" y="-1586"/>
                  <a:pt x="33947" y="874"/>
                </a:cubicBezTo>
                <a:cubicBezTo>
                  <a:pt x="21316" y="2452"/>
                  <a:pt x="11381" y="12661"/>
                  <a:pt x="0" y="183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0"/>
            <a:ext cx="3381837" cy="2494588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1439700" y="1400913"/>
            <a:ext cx="62646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800"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2228550" y="3306388"/>
            <a:ext cx="4686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5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rot="10800000">
            <a:off x="8024160" y="3562981"/>
            <a:ext cx="1119840" cy="1580519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1"/>
          <p:cNvSpPr/>
          <p:nvPr/>
        </p:nvSpPr>
        <p:spPr>
          <a:xfrm rot="10800000">
            <a:off x="7171251" y="-11"/>
            <a:ext cx="1972749" cy="1789061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1"/>
          <p:cNvSpPr txBox="1"/>
          <p:nvPr>
            <p:ph type="title"/>
          </p:nvPr>
        </p:nvSpPr>
        <p:spPr>
          <a:xfrm flipH="1">
            <a:off x="6275613" y="1732631"/>
            <a:ext cx="85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8" name="Google Shape;118;p11"/>
          <p:cNvSpPr txBox="1"/>
          <p:nvPr>
            <p:ph idx="1" type="body"/>
          </p:nvPr>
        </p:nvSpPr>
        <p:spPr>
          <a:xfrm>
            <a:off x="4976013" y="2987813"/>
            <a:ext cx="3450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0" name="Google Shape;120;p11"/>
          <p:cNvSpPr txBox="1"/>
          <p:nvPr>
            <p:ph idx="3" type="subTitle"/>
          </p:nvPr>
        </p:nvSpPr>
        <p:spPr>
          <a:xfrm>
            <a:off x="5622813" y="264942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4" type="body"/>
          </p:nvPr>
        </p:nvSpPr>
        <p:spPr>
          <a:xfrm>
            <a:off x="718125" y="2987813"/>
            <a:ext cx="3450000" cy="11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5" type="title"/>
          </p:nvPr>
        </p:nvSpPr>
        <p:spPr>
          <a:xfrm flipH="1">
            <a:off x="2017738" y="1732631"/>
            <a:ext cx="85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3" name="Google Shape;123;p11"/>
          <p:cNvSpPr txBox="1"/>
          <p:nvPr>
            <p:ph idx="6" type="subTitle"/>
          </p:nvPr>
        </p:nvSpPr>
        <p:spPr>
          <a:xfrm>
            <a:off x="1364938" y="264942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11"/>
          <p:cNvSpPr/>
          <p:nvPr/>
        </p:nvSpPr>
        <p:spPr>
          <a:xfrm rot="-5400000">
            <a:off x="900759" y="3520179"/>
            <a:ext cx="1119840" cy="2921358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1"/>
          <p:cNvSpPr/>
          <p:nvPr/>
        </p:nvSpPr>
        <p:spPr>
          <a:xfrm flipH="1" rot="-8592846">
            <a:off x="-760757" y="-820436"/>
            <a:ext cx="1993267" cy="1668571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1"/>
          <p:cNvSpPr/>
          <p:nvPr/>
        </p:nvSpPr>
        <p:spPr>
          <a:xfrm>
            <a:off x="-7550" y="2226875"/>
            <a:ext cx="1977775" cy="2928900"/>
          </a:xfrm>
          <a:custGeom>
            <a:rect b="b" l="l" r="r" t="t"/>
            <a:pathLst>
              <a:path extrusionOk="0" h="117156" w="79111">
                <a:moveTo>
                  <a:pt x="0" y="0"/>
                </a:moveTo>
                <a:cubicBezTo>
                  <a:pt x="28116" y="9372"/>
                  <a:pt x="9047" y="60948"/>
                  <a:pt x="26572" y="84848"/>
                </a:cubicBezTo>
                <a:cubicBezTo>
                  <a:pt x="38729" y="101428"/>
                  <a:pt x="79111" y="96597"/>
                  <a:pt x="79111" y="11715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1"/>
          <p:cNvSpPr/>
          <p:nvPr/>
        </p:nvSpPr>
        <p:spPr>
          <a:xfrm>
            <a:off x="8620650" y="1841900"/>
            <a:ext cx="543500" cy="815250"/>
          </a:xfrm>
          <a:custGeom>
            <a:rect b="b" l="l" r="r" t="t"/>
            <a:pathLst>
              <a:path extrusionOk="0" h="32610" w="21740">
                <a:moveTo>
                  <a:pt x="21740" y="0"/>
                </a:moveTo>
                <a:cubicBezTo>
                  <a:pt x="18686" y="6102"/>
                  <a:pt x="11540" y="15428"/>
                  <a:pt x="5435" y="12379"/>
                </a:cubicBezTo>
                <a:cubicBezTo>
                  <a:pt x="3579" y="11452"/>
                  <a:pt x="42" y="9015"/>
                  <a:pt x="1509" y="7548"/>
                </a:cubicBezTo>
                <a:cubicBezTo>
                  <a:pt x="4055" y="5002"/>
                  <a:pt x="10725" y="8806"/>
                  <a:pt x="11172" y="12379"/>
                </a:cubicBezTo>
                <a:cubicBezTo>
                  <a:pt x="12128" y="20023"/>
                  <a:pt x="7554" y="31098"/>
                  <a:pt x="0" y="3261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type="title"/>
          </p:nvPr>
        </p:nvSpPr>
        <p:spPr>
          <a:xfrm>
            <a:off x="2835375" y="3411763"/>
            <a:ext cx="34731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30" name="Google Shape;130;p12"/>
          <p:cNvSpPr txBox="1"/>
          <p:nvPr>
            <p:ph idx="1" type="subTitle"/>
          </p:nvPr>
        </p:nvSpPr>
        <p:spPr>
          <a:xfrm>
            <a:off x="1552500" y="1358224"/>
            <a:ext cx="60390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31" name="Google Shape;131;p12"/>
          <p:cNvSpPr/>
          <p:nvPr/>
        </p:nvSpPr>
        <p:spPr>
          <a:xfrm flipH="1" rot="-8592869">
            <a:off x="-1514864" y="-879434"/>
            <a:ext cx="2417983" cy="223844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2"/>
          <p:cNvSpPr/>
          <p:nvPr/>
        </p:nvSpPr>
        <p:spPr>
          <a:xfrm flipH="1">
            <a:off x="-6468" y="2874800"/>
            <a:ext cx="2237070" cy="2283628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2"/>
          <p:cNvSpPr/>
          <p:nvPr/>
        </p:nvSpPr>
        <p:spPr>
          <a:xfrm>
            <a:off x="-6475" y="-42575"/>
            <a:ext cx="2618098" cy="2441724"/>
          </a:xfrm>
          <a:custGeom>
            <a:rect b="b" l="l" r="r" t="t"/>
            <a:pathLst>
              <a:path extrusionOk="0" h="78342" w="82884">
                <a:moveTo>
                  <a:pt x="0" y="78342"/>
                </a:moveTo>
                <a:cubicBezTo>
                  <a:pt x="6309" y="77082"/>
                  <a:pt x="7192" y="67460"/>
                  <a:pt x="9084" y="61311"/>
                </a:cubicBezTo>
                <a:cubicBezTo>
                  <a:pt x="11509" y="53432"/>
                  <a:pt x="15348" y="44977"/>
                  <a:pt x="22141" y="40307"/>
                </a:cubicBezTo>
                <a:cubicBezTo>
                  <a:pt x="26258" y="37477"/>
                  <a:pt x="30819" y="34768"/>
                  <a:pt x="35765" y="34062"/>
                </a:cubicBezTo>
                <a:cubicBezTo>
                  <a:pt x="44952" y="32750"/>
                  <a:pt x="55017" y="36496"/>
                  <a:pt x="63583" y="32926"/>
                </a:cubicBezTo>
                <a:cubicBezTo>
                  <a:pt x="75326" y="28032"/>
                  <a:pt x="82884" y="12722"/>
                  <a:pt x="8288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 rot="5400000">
            <a:off x="7151711" y="-1205877"/>
            <a:ext cx="1014985" cy="296954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2"/>
          <p:cNvSpPr/>
          <p:nvPr/>
        </p:nvSpPr>
        <p:spPr>
          <a:xfrm flipH="1">
            <a:off x="7111807" y="3635625"/>
            <a:ext cx="2032168" cy="1507889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2"/>
          <p:cNvSpPr/>
          <p:nvPr/>
        </p:nvSpPr>
        <p:spPr>
          <a:xfrm>
            <a:off x="7881725" y="3882815"/>
            <a:ext cx="1262275" cy="1275600"/>
          </a:xfrm>
          <a:custGeom>
            <a:rect b="b" l="l" r="r" t="t"/>
            <a:pathLst>
              <a:path extrusionOk="0" h="51024" w="50491">
                <a:moveTo>
                  <a:pt x="50491" y="5757"/>
                </a:moveTo>
                <a:cubicBezTo>
                  <a:pt x="44361" y="13108"/>
                  <a:pt x="29901" y="18950"/>
                  <a:pt x="22634" y="12721"/>
                </a:cubicBezTo>
                <a:cubicBezTo>
                  <a:pt x="20024" y="10484"/>
                  <a:pt x="18482" y="5373"/>
                  <a:pt x="20544" y="2623"/>
                </a:cubicBezTo>
                <a:cubicBezTo>
                  <a:pt x="22376" y="180"/>
                  <a:pt x="27510" y="-998"/>
                  <a:pt x="29598" y="1230"/>
                </a:cubicBezTo>
                <a:cubicBezTo>
                  <a:pt x="35112" y="7112"/>
                  <a:pt x="35215" y="17708"/>
                  <a:pt x="32384" y="25257"/>
                </a:cubicBezTo>
                <a:cubicBezTo>
                  <a:pt x="27540" y="38173"/>
                  <a:pt x="13795" y="51024"/>
                  <a:pt x="0" y="5102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/>
          <p:nvPr/>
        </p:nvSpPr>
        <p:spPr>
          <a:xfrm flipH="1">
            <a:off x="6318677" y="4289803"/>
            <a:ext cx="2825323" cy="1077843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3"/>
          <p:cNvSpPr/>
          <p:nvPr/>
        </p:nvSpPr>
        <p:spPr>
          <a:xfrm rot="10800000">
            <a:off x="6773699" y="-22"/>
            <a:ext cx="2370301" cy="1077872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3"/>
          <p:cNvSpPr/>
          <p:nvPr/>
        </p:nvSpPr>
        <p:spPr>
          <a:xfrm flipH="1" rot="10800000">
            <a:off x="-385875" y="-592317"/>
            <a:ext cx="2698633" cy="166421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3"/>
          <p:cNvSpPr/>
          <p:nvPr/>
        </p:nvSpPr>
        <p:spPr>
          <a:xfrm>
            <a:off x="5224375" y="0"/>
            <a:ext cx="3919625" cy="2194475"/>
          </a:xfrm>
          <a:custGeom>
            <a:rect b="b" l="l" r="r" t="t"/>
            <a:pathLst>
              <a:path extrusionOk="0" h="87779" w="156785">
                <a:moveTo>
                  <a:pt x="156785" y="87779"/>
                </a:moveTo>
                <a:cubicBezTo>
                  <a:pt x="153723" y="75533"/>
                  <a:pt x="151731" y="62504"/>
                  <a:pt x="145115" y="51754"/>
                </a:cubicBezTo>
                <a:cubicBezTo>
                  <a:pt x="139210" y="42159"/>
                  <a:pt x="128584" y="34930"/>
                  <a:pt x="117715" y="31966"/>
                </a:cubicBezTo>
                <a:cubicBezTo>
                  <a:pt x="90628" y="24579"/>
                  <a:pt x="61221" y="36851"/>
                  <a:pt x="33488" y="32473"/>
                </a:cubicBezTo>
                <a:cubicBezTo>
                  <a:pt x="22087" y="30673"/>
                  <a:pt x="12285" y="21697"/>
                  <a:pt x="5074" y="12685"/>
                </a:cubicBezTo>
                <a:cubicBezTo>
                  <a:pt x="2229" y="9129"/>
                  <a:pt x="2038" y="4072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3"/>
          <p:cNvSpPr/>
          <p:nvPr/>
        </p:nvSpPr>
        <p:spPr>
          <a:xfrm rot="-5400000">
            <a:off x="1073200" y="3279244"/>
            <a:ext cx="800781" cy="2947182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3"/>
          <p:cNvSpPr txBox="1"/>
          <p:nvPr>
            <p:ph type="title"/>
          </p:nvPr>
        </p:nvSpPr>
        <p:spPr>
          <a:xfrm flipH="1">
            <a:off x="641825" y="1572775"/>
            <a:ext cx="46095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4" name="Google Shape;144;p13"/>
          <p:cNvSpPr txBox="1"/>
          <p:nvPr>
            <p:ph idx="1" type="subTitle"/>
          </p:nvPr>
        </p:nvSpPr>
        <p:spPr>
          <a:xfrm flipH="1">
            <a:off x="641825" y="2359375"/>
            <a:ext cx="46095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ctrTitle"/>
          </p:nvPr>
        </p:nvSpPr>
        <p:spPr>
          <a:xfrm>
            <a:off x="3039750" y="528675"/>
            <a:ext cx="30645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b="1"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2694150" y="1460825"/>
            <a:ext cx="37557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8" name="Google Shape;148;p14"/>
          <p:cNvSpPr/>
          <p:nvPr/>
        </p:nvSpPr>
        <p:spPr>
          <a:xfrm rot="10800000">
            <a:off x="6434517" y="10"/>
            <a:ext cx="2709484" cy="1325991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4"/>
          <p:cNvSpPr/>
          <p:nvPr/>
        </p:nvSpPr>
        <p:spPr>
          <a:xfrm flipH="1" rot="5400000">
            <a:off x="-842771" y="842791"/>
            <a:ext cx="3525036" cy="1839478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4"/>
          <p:cNvSpPr/>
          <p:nvPr/>
        </p:nvSpPr>
        <p:spPr>
          <a:xfrm flipH="1">
            <a:off x="6616424" y="3988726"/>
            <a:ext cx="2527576" cy="116963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14"/>
          <p:cNvGrpSpPr/>
          <p:nvPr/>
        </p:nvGrpSpPr>
        <p:grpSpPr>
          <a:xfrm rot="10800000">
            <a:off x="8186366" y="1986922"/>
            <a:ext cx="957628" cy="1169643"/>
            <a:chOff x="9635" y="1954525"/>
            <a:chExt cx="1192266" cy="1234451"/>
          </a:xfrm>
        </p:grpSpPr>
        <p:sp>
          <p:nvSpPr>
            <p:cNvPr id="152" name="Google Shape;152;p14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4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4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4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8" name="Google Shape;158;p14"/>
          <p:cNvSpPr/>
          <p:nvPr/>
        </p:nvSpPr>
        <p:spPr>
          <a:xfrm>
            <a:off x="0" y="-38975"/>
            <a:ext cx="2853111" cy="1671095"/>
          </a:xfrm>
          <a:custGeom>
            <a:rect b="b" l="l" r="r" t="t"/>
            <a:pathLst>
              <a:path extrusionOk="0" h="64242" w="122438">
                <a:moveTo>
                  <a:pt x="122190" y="0"/>
                </a:moveTo>
                <a:cubicBezTo>
                  <a:pt x="122190" y="6471"/>
                  <a:pt x="123180" y="13854"/>
                  <a:pt x="119591" y="19238"/>
                </a:cubicBezTo>
                <a:cubicBezTo>
                  <a:pt x="115724" y="25039"/>
                  <a:pt x="109196" y="29507"/>
                  <a:pt x="102432" y="31198"/>
                </a:cubicBezTo>
                <a:cubicBezTo>
                  <a:pt x="86604" y="35155"/>
                  <a:pt x="68148" y="21300"/>
                  <a:pt x="53556" y="28598"/>
                </a:cubicBezTo>
                <a:cubicBezTo>
                  <a:pt x="41771" y="34492"/>
                  <a:pt x="41851" y="53851"/>
                  <a:pt x="30677" y="60835"/>
                </a:cubicBezTo>
                <a:cubicBezTo>
                  <a:pt x="24315" y="64812"/>
                  <a:pt x="15720" y="64668"/>
                  <a:pt x="8319" y="63435"/>
                </a:cubicBezTo>
                <a:cubicBezTo>
                  <a:pt x="5398" y="62948"/>
                  <a:pt x="0" y="63277"/>
                  <a:pt x="0" y="6031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"/>
          <p:cNvSpPr/>
          <p:nvPr/>
        </p:nvSpPr>
        <p:spPr>
          <a:xfrm>
            <a:off x="6239525" y="4655756"/>
            <a:ext cx="1156900" cy="517850"/>
          </a:xfrm>
          <a:custGeom>
            <a:rect b="b" l="l" r="r" t="t"/>
            <a:pathLst>
              <a:path extrusionOk="0" h="20714" w="46276">
                <a:moveTo>
                  <a:pt x="0" y="20714"/>
                </a:moveTo>
                <a:cubicBezTo>
                  <a:pt x="0" y="11859"/>
                  <a:pt x="8348" y="1317"/>
                  <a:pt x="17159" y="436"/>
                </a:cubicBezTo>
                <a:cubicBezTo>
                  <a:pt x="22702" y="-118"/>
                  <a:pt x="28677" y="-198"/>
                  <a:pt x="33797" y="1996"/>
                </a:cubicBezTo>
                <a:cubicBezTo>
                  <a:pt x="40558" y="4893"/>
                  <a:pt x="46276" y="12839"/>
                  <a:pt x="46276" y="2019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/>
          <p:cNvSpPr/>
          <p:nvPr/>
        </p:nvSpPr>
        <p:spPr>
          <a:xfrm rot="-5400000">
            <a:off x="690754" y="3671686"/>
            <a:ext cx="749834" cy="219379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"/>
          <p:cNvSpPr txBox="1"/>
          <p:nvPr>
            <p:ph idx="1" type="body"/>
          </p:nvPr>
        </p:nvSpPr>
        <p:spPr>
          <a:xfrm>
            <a:off x="718125" y="1152475"/>
            <a:ext cx="7707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3" name="Google Shape;163;p15"/>
          <p:cNvSpPr txBox="1"/>
          <p:nvPr>
            <p:ph type="title"/>
          </p:nvPr>
        </p:nvSpPr>
        <p:spPr>
          <a:xfrm>
            <a:off x="529325" y="445025"/>
            <a:ext cx="8085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4" name="Google Shape;164;p15"/>
          <p:cNvSpPr/>
          <p:nvPr/>
        </p:nvSpPr>
        <p:spPr>
          <a:xfrm flipH="1">
            <a:off x="6502488" y="4105998"/>
            <a:ext cx="2641512" cy="1239539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5"/>
          <p:cNvSpPr/>
          <p:nvPr/>
        </p:nvSpPr>
        <p:spPr>
          <a:xfrm flipH="1">
            <a:off x="-406695" y="3439125"/>
            <a:ext cx="2733239" cy="1704377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5"/>
          <p:cNvSpPr/>
          <p:nvPr/>
        </p:nvSpPr>
        <p:spPr>
          <a:xfrm flipH="1" rot="10800000">
            <a:off x="-649453" y="-38681"/>
            <a:ext cx="1339822" cy="79843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5"/>
          <p:cNvSpPr/>
          <p:nvPr/>
        </p:nvSpPr>
        <p:spPr>
          <a:xfrm rot="8592899">
            <a:off x="8465933" y="-845146"/>
            <a:ext cx="2156412" cy="1996296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5"/>
          <p:cNvSpPr/>
          <p:nvPr/>
        </p:nvSpPr>
        <p:spPr>
          <a:xfrm>
            <a:off x="6922450" y="-107512"/>
            <a:ext cx="2268825" cy="1552625"/>
          </a:xfrm>
          <a:custGeom>
            <a:rect b="b" l="l" r="r" t="t"/>
            <a:pathLst>
              <a:path extrusionOk="0" h="62105" w="90753">
                <a:moveTo>
                  <a:pt x="90753" y="61361"/>
                </a:moveTo>
                <a:cubicBezTo>
                  <a:pt x="79308" y="65171"/>
                  <a:pt x="63796" y="53320"/>
                  <a:pt x="60330" y="41766"/>
                </a:cubicBezTo>
                <a:cubicBezTo>
                  <a:pt x="57675" y="32916"/>
                  <a:pt x="61702" y="21453"/>
                  <a:pt x="55689" y="14437"/>
                </a:cubicBezTo>
                <a:cubicBezTo>
                  <a:pt x="50665" y="8574"/>
                  <a:pt x="41173" y="8733"/>
                  <a:pt x="33517" y="7734"/>
                </a:cubicBezTo>
                <a:cubicBezTo>
                  <a:pt x="22147" y="6251"/>
                  <a:pt x="10736" y="4025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"/>
          <p:cNvSpPr/>
          <p:nvPr/>
        </p:nvSpPr>
        <p:spPr>
          <a:xfrm>
            <a:off x="-29150" y="0"/>
            <a:ext cx="859950" cy="2230025"/>
          </a:xfrm>
          <a:custGeom>
            <a:rect b="b" l="l" r="r" t="t"/>
            <a:pathLst>
              <a:path extrusionOk="0" h="89201" w="34398">
                <a:moveTo>
                  <a:pt x="0" y="89201"/>
                </a:moveTo>
                <a:cubicBezTo>
                  <a:pt x="6312" y="80785"/>
                  <a:pt x="11127" y="70902"/>
                  <a:pt x="13409" y="60633"/>
                </a:cubicBezTo>
                <a:cubicBezTo>
                  <a:pt x="16656" y="46020"/>
                  <a:pt x="8612" y="30263"/>
                  <a:pt x="12243" y="15741"/>
                </a:cubicBezTo>
                <a:cubicBezTo>
                  <a:pt x="13376" y="11208"/>
                  <a:pt x="17621" y="6963"/>
                  <a:pt x="22154" y="5830"/>
                </a:cubicBezTo>
                <a:cubicBezTo>
                  <a:pt x="26539" y="4734"/>
                  <a:pt x="32969" y="4288"/>
                  <a:pt x="34398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/>
          <p:nvPr/>
        </p:nvSpPr>
        <p:spPr>
          <a:xfrm flipH="1">
            <a:off x="8493919" y="0"/>
            <a:ext cx="650081" cy="190194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6"/>
          <p:cNvSpPr/>
          <p:nvPr/>
        </p:nvSpPr>
        <p:spPr>
          <a:xfrm flipH="1" rot="-9374510">
            <a:off x="-1503418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5618999" y="3304016"/>
            <a:ext cx="3525036" cy="1839478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6"/>
          <p:cNvSpPr/>
          <p:nvPr/>
        </p:nvSpPr>
        <p:spPr>
          <a:xfrm rot="-4958368">
            <a:off x="-497011" y="3613742"/>
            <a:ext cx="2156432" cy="199631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6"/>
          <p:cNvSpPr/>
          <p:nvPr/>
        </p:nvSpPr>
        <p:spPr>
          <a:xfrm>
            <a:off x="7467150" y="-12"/>
            <a:ext cx="1676875" cy="1714825"/>
          </a:xfrm>
          <a:custGeom>
            <a:rect b="b" l="l" r="r" t="t"/>
            <a:pathLst>
              <a:path extrusionOk="0" h="68593" w="67075">
                <a:moveTo>
                  <a:pt x="0" y="0"/>
                </a:moveTo>
                <a:cubicBezTo>
                  <a:pt x="6457" y="4305"/>
                  <a:pt x="16808" y="4497"/>
                  <a:pt x="20279" y="11439"/>
                </a:cubicBezTo>
                <a:cubicBezTo>
                  <a:pt x="24645" y="20170"/>
                  <a:pt x="24779" y="30894"/>
                  <a:pt x="23399" y="40557"/>
                </a:cubicBezTo>
                <a:cubicBezTo>
                  <a:pt x="22443" y="47251"/>
                  <a:pt x="19861" y="55425"/>
                  <a:pt x="23918" y="60835"/>
                </a:cubicBezTo>
                <a:cubicBezTo>
                  <a:pt x="29936" y="68860"/>
                  <a:pt x="44585" y="70521"/>
                  <a:pt x="53556" y="66035"/>
                </a:cubicBezTo>
                <a:cubicBezTo>
                  <a:pt x="58937" y="63344"/>
                  <a:pt x="62821" y="58330"/>
                  <a:pt x="67075" y="5407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/>
          <p:cNvSpPr/>
          <p:nvPr/>
        </p:nvSpPr>
        <p:spPr>
          <a:xfrm>
            <a:off x="-76575" y="-42525"/>
            <a:ext cx="978250" cy="3062300"/>
          </a:xfrm>
          <a:custGeom>
            <a:rect b="b" l="l" r="r" t="t"/>
            <a:pathLst>
              <a:path extrusionOk="0" h="122492" w="39130">
                <a:moveTo>
                  <a:pt x="0" y="122492"/>
                </a:moveTo>
                <a:cubicBezTo>
                  <a:pt x="9144" y="119447"/>
                  <a:pt x="13669" y="106242"/>
                  <a:pt x="12930" y="96633"/>
                </a:cubicBezTo>
                <a:cubicBezTo>
                  <a:pt x="12025" y="84862"/>
                  <a:pt x="3175" y="72437"/>
                  <a:pt x="7826" y="61586"/>
                </a:cubicBezTo>
                <a:cubicBezTo>
                  <a:pt x="9462" y="57768"/>
                  <a:pt x="11032" y="52693"/>
                  <a:pt x="14972" y="51378"/>
                </a:cubicBezTo>
                <a:cubicBezTo>
                  <a:pt x="17662" y="50481"/>
                  <a:pt x="23548" y="54267"/>
                  <a:pt x="21777" y="56482"/>
                </a:cubicBezTo>
                <a:cubicBezTo>
                  <a:pt x="19646" y="59147"/>
                  <a:pt x="13602" y="56723"/>
                  <a:pt x="11909" y="53760"/>
                </a:cubicBezTo>
                <a:cubicBezTo>
                  <a:pt x="9744" y="49971"/>
                  <a:pt x="8954" y="45097"/>
                  <a:pt x="9868" y="40830"/>
                </a:cubicBezTo>
                <a:cubicBezTo>
                  <a:pt x="11941" y="31146"/>
                  <a:pt x="17495" y="21973"/>
                  <a:pt x="24499" y="14971"/>
                </a:cubicBezTo>
                <a:cubicBezTo>
                  <a:pt x="29433" y="10037"/>
                  <a:pt x="36923" y="6620"/>
                  <a:pt x="3913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/>
          <p:nvPr>
            <p:ph type="title"/>
          </p:nvPr>
        </p:nvSpPr>
        <p:spPr>
          <a:xfrm>
            <a:off x="718125" y="1240950"/>
            <a:ext cx="3441600" cy="26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"/>
          <p:cNvSpPr txBox="1"/>
          <p:nvPr>
            <p:ph hasCustomPrompt="1" type="title"/>
          </p:nvPr>
        </p:nvSpPr>
        <p:spPr>
          <a:xfrm>
            <a:off x="1768238" y="1772700"/>
            <a:ext cx="56076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2" name="Google Shape;182;p18"/>
          <p:cNvSpPr txBox="1"/>
          <p:nvPr>
            <p:ph idx="1" type="body"/>
          </p:nvPr>
        </p:nvSpPr>
        <p:spPr>
          <a:xfrm>
            <a:off x="1768163" y="3019500"/>
            <a:ext cx="56076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83" name="Google Shape;183;p18"/>
          <p:cNvGrpSpPr/>
          <p:nvPr/>
        </p:nvGrpSpPr>
        <p:grpSpPr>
          <a:xfrm rot="5400000">
            <a:off x="3950825" y="-110860"/>
            <a:ext cx="1242341" cy="1464059"/>
            <a:chOff x="9635" y="1954525"/>
            <a:chExt cx="1192266" cy="1234451"/>
          </a:xfrm>
        </p:grpSpPr>
        <p:sp>
          <p:nvSpPr>
            <p:cNvPr id="184" name="Google Shape;184;p18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8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8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8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8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" name="Google Shape;190;p18"/>
          <p:cNvSpPr/>
          <p:nvPr/>
        </p:nvSpPr>
        <p:spPr>
          <a:xfrm>
            <a:off x="27" y="0"/>
            <a:ext cx="530957" cy="155342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8"/>
          <p:cNvSpPr/>
          <p:nvPr/>
        </p:nvSpPr>
        <p:spPr>
          <a:xfrm rot="8592908">
            <a:off x="-983903" y="3201634"/>
            <a:ext cx="3404056" cy="3151302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8"/>
          <p:cNvSpPr/>
          <p:nvPr/>
        </p:nvSpPr>
        <p:spPr>
          <a:xfrm flipH="1" rot="-9374510">
            <a:off x="7103457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8"/>
          <p:cNvSpPr/>
          <p:nvPr/>
        </p:nvSpPr>
        <p:spPr>
          <a:xfrm>
            <a:off x="7310924" y="3571651"/>
            <a:ext cx="1924502" cy="1592496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8"/>
          <p:cNvSpPr/>
          <p:nvPr/>
        </p:nvSpPr>
        <p:spPr>
          <a:xfrm>
            <a:off x="7117975" y="0"/>
            <a:ext cx="2026025" cy="2092925"/>
          </a:xfrm>
          <a:custGeom>
            <a:rect b="b" l="l" r="r" t="t"/>
            <a:pathLst>
              <a:path extrusionOk="0" h="83717" w="81041">
                <a:moveTo>
                  <a:pt x="81041" y="83717"/>
                </a:moveTo>
                <a:cubicBezTo>
                  <a:pt x="64671" y="83717"/>
                  <a:pt x="67829" y="52277"/>
                  <a:pt x="55047" y="42050"/>
                </a:cubicBezTo>
                <a:cubicBezTo>
                  <a:pt x="49571" y="37669"/>
                  <a:pt x="38513" y="37428"/>
                  <a:pt x="34022" y="42814"/>
                </a:cubicBezTo>
                <a:cubicBezTo>
                  <a:pt x="32961" y="44086"/>
                  <a:pt x="30940" y="46230"/>
                  <a:pt x="32111" y="47401"/>
                </a:cubicBezTo>
                <a:cubicBezTo>
                  <a:pt x="35498" y="50788"/>
                  <a:pt x="44131" y="45273"/>
                  <a:pt x="44726" y="40520"/>
                </a:cubicBezTo>
                <a:cubicBezTo>
                  <a:pt x="45882" y="31290"/>
                  <a:pt x="32021" y="26330"/>
                  <a:pt x="23701" y="22171"/>
                </a:cubicBezTo>
                <a:cubicBezTo>
                  <a:pt x="14024" y="17334"/>
                  <a:pt x="4838" y="9676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25" y="2075775"/>
            <a:ext cx="3421325" cy="3067725"/>
          </a:xfrm>
          <a:custGeom>
            <a:rect b="b" l="l" r="r" t="t"/>
            <a:pathLst>
              <a:path extrusionOk="0" h="122709" w="136853">
                <a:moveTo>
                  <a:pt x="0" y="0"/>
                </a:moveTo>
                <a:cubicBezTo>
                  <a:pt x="832" y="4153"/>
                  <a:pt x="5514" y="6492"/>
                  <a:pt x="8792" y="9174"/>
                </a:cubicBezTo>
                <a:cubicBezTo>
                  <a:pt x="15560" y="14711"/>
                  <a:pt x="22571" y="20612"/>
                  <a:pt x="26759" y="28288"/>
                </a:cubicBezTo>
                <a:cubicBezTo>
                  <a:pt x="33398" y="40457"/>
                  <a:pt x="28783" y="59713"/>
                  <a:pt x="40139" y="67662"/>
                </a:cubicBezTo>
                <a:cubicBezTo>
                  <a:pt x="52731" y="76476"/>
                  <a:pt x="72457" y="68696"/>
                  <a:pt x="85247" y="77219"/>
                </a:cubicBezTo>
                <a:cubicBezTo>
                  <a:pt x="93752" y="82887"/>
                  <a:pt x="95573" y="95277"/>
                  <a:pt x="103213" y="102066"/>
                </a:cubicBezTo>
                <a:cubicBezTo>
                  <a:pt x="110325" y="108387"/>
                  <a:pt x="121814" y="107108"/>
                  <a:pt x="129972" y="112005"/>
                </a:cubicBezTo>
                <a:cubicBezTo>
                  <a:pt x="133609" y="114188"/>
                  <a:pt x="132830" y="121366"/>
                  <a:pt x="136853" y="12270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9" name="Google Shape;199;p20"/>
          <p:cNvSpPr/>
          <p:nvPr/>
        </p:nvSpPr>
        <p:spPr>
          <a:xfrm rot="-5400000">
            <a:off x="520282" y="3750064"/>
            <a:ext cx="596404" cy="2190469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0"/>
          <p:cNvSpPr/>
          <p:nvPr/>
        </p:nvSpPr>
        <p:spPr>
          <a:xfrm flipH="1" rot="10800000">
            <a:off x="-796825" y="-37897"/>
            <a:ext cx="1873438" cy="86692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20"/>
          <p:cNvGrpSpPr/>
          <p:nvPr/>
        </p:nvGrpSpPr>
        <p:grpSpPr>
          <a:xfrm flipH="1" rot="10800000">
            <a:off x="-25804" y="1986946"/>
            <a:ext cx="383552" cy="1169643"/>
            <a:chOff x="9635" y="1954525"/>
            <a:chExt cx="1192266" cy="1234451"/>
          </a:xfrm>
        </p:grpSpPr>
        <p:sp>
          <p:nvSpPr>
            <p:cNvPr id="202" name="Google Shape;202;p20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0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0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0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0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0"/>
          <p:cNvSpPr/>
          <p:nvPr/>
        </p:nvSpPr>
        <p:spPr>
          <a:xfrm rot="-5400000">
            <a:off x="7392066" y="512563"/>
            <a:ext cx="2302402" cy="1201480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 flipH="1">
            <a:off x="1852775" y="107800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1199975" y="2154938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1199975" y="181203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3" type="title"/>
          </p:nvPr>
        </p:nvSpPr>
        <p:spPr>
          <a:xfrm flipH="1">
            <a:off x="4146588" y="272865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" name="Google Shape;21;p3"/>
          <p:cNvSpPr txBox="1"/>
          <p:nvPr>
            <p:ph idx="4" type="subTitle"/>
          </p:nvPr>
        </p:nvSpPr>
        <p:spPr>
          <a:xfrm>
            <a:off x="3493788" y="380476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5" type="subTitle"/>
          </p:nvPr>
        </p:nvSpPr>
        <p:spPr>
          <a:xfrm>
            <a:off x="3493788" y="34755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6" type="title"/>
          </p:nvPr>
        </p:nvSpPr>
        <p:spPr>
          <a:xfrm flipH="1">
            <a:off x="6440400" y="107800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" name="Google Shape;24;p3"/>
          <p:cNvSpPr txBox="1"/>
          <p:nvPr>
            <p:ph idx="7" type="subTitle"/>
          </p:nvPr>
        </p:nvSpPr>
        <p:spPr>
          <a:xfrm>
            <a:off x="5787600" y="2154938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8" type="subTitle"/>
          </p:nvPr>
        </p:nvSpPr>
        <p:spPr>
          <a:xfrm>
            <a:off x="5787600" y="181203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" name="Google Shape;26;p3"/>
          <p:cNvSpPr/>
          <p:nvPr/>
        </p:nvSpPr>
        <p:spPr>
          <a:xfrm rot="8592899">
            <a:off x="-686667" y="-845146"/>
            <a:ext cx="2156412" cy="1996296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/>
          <p:nvPr/>
        </p:nvSpPr>
        <p:spPr>
          <a:xfrm rot="5400000">
            <a:off x="7600022" y="-727758"/>
            <a:ext cx="816220" cy="2271737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5787600" y="3543299"/>
            <a:ext cx="3356403" cy="1600216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8249625" y="-7300"/>
            <a:ext cx="903675" cy="2834824"/>
          </a:xfrm>
          <a:custGeom>
            <a:rect b="b" l="l" r="r" t="t"/>
            <a:pathLst>
              <a:path extrusionOk="0" h="85412" w="36147">
                <a:moveTo>
                  <a:pt x="0" y="0"/>
                </a:moveTo>
                <a:cubicBezTo>
                  <a:pt x="18570" y="4650"/>
                  <a:pt x="37121" y="56420"/>
                  <a:pt x="18073" y="54512"/>
                </a:cubicBezTo>
                <a:cubicBezTo>
                  <a:pt x="16893" y="54394"/>
                  <a:pt x="15046" y="52255"/>
                  <a:pt x="16033" y="51597"/>
                </a:cubicBezTo>
                <a:cubicBezTo>
                  <a:pt x="18616" y="49875"/>
                  <a:pt x="23389" y="52027"/>
                  <a:pt x="24778" y="54804"/>
                </a:cubicBezTo>
                <a:cubicBezTo>
                  <a:pt x="29645" y="64539"/>
                  <a:pt x="31280" y="75677"/>
                  <a:pt x="36147" y="854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 rot="5400000">
            <a:off x="4109853" y="-153796"/>
            <a:ext cx="934618" cy="1180259"/>
            <a:chOff x="9635" y="1954525"/>
            <a:chExt cx="1192266" cy="1234451"/>
          </a:xfrm>
        </p:grpSpPr>
        <p:sp>
          <p:nvSpPr>
            <p:cNvPr id="31" name="Google Shape;31;p3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3"/>
          <p:cNvSpPr/>
          <p:nvPr/>
        </p:nvSpPr>
        <p:spPr>
          <a:xfrm>
            <a:off x="4" y="4322575"/>
            <a:ext cx="2703610" cy="83174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/>
          <p:nvPr/>
        </p:nvSpPr>
        <p:spPr>
          <a:xfrm>
            <a:off x="-763125" y="4097375"/>
            <a:ext cx="1563330" cy="120586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1"/>
          <p:cNvSpPr/>
          <p:nvPr/>
        </p:nvSpPr>
        <p:spPr>
          <a:xfrm rot="10800000">
            <a:off x="-810393" y="-175748"/>
            <a:ext cx="3057037" cy="1461123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-179425" y="-66900"/>
            <a:ext cx="1795125" cy="2527734"/>
          </a:xfrm>
          <a:custGeom>
            <a:rect b="b" l="l" r="r" t="t"/>
            <a:pathLst>
              <a:path extrusionOk="0" h="102493" w="71805">
                <a:moveTo>
                  <a:pt x="0" y="102493"/>
                </a:moveTo>
                <a:cubicBezTo>
                  <a:pt x="10315" y="93896"/>
                  <a:pt x="23571" y="85180"/>
                  <a:pt x="26384" y="72050"/>
                </a:cubicBezTo>
                <a:cubicBezTo>
                  <a:pt x="29346" y="58224"/>
                  <a:pt x="22408" y="40799"/>
                  <a:pt x="31458" y="29936"/>
                </a:cubicBezTo>
                <a:cubicBezTo>
                  <a:pt x="36363" y="24048"/>
                  <a:pt x="45766" y="24422"/>
                  <a:pt x="52769" y="21310"/>
                </a:cubicBezTo>
                <a:cubicBezTo>
                  <a:pt x="61319" y="17511"/>
                  <a:pt x="75216" y="8370"/>
                  <a:pt x="7103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 rot="-5400000">
            <a:off x="7798784" y="3746545"/>
            <a:ext cx="1864419" cy="929489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8328075" y="2841225"/>
            <a:ext cx="847725" cy="2343169"/>
          </a:xfrm>
          <a:custGeom>
            <a:rect b="b" l="l" r="r" t="t"/>
            <a:pathLst>
              <a:path extrusionOk="0" h="91103" w="33909">
                <a:moveTo>
                  <a:pt x="0" y="90920"/>
                </a:moveTo>
                <a:cubicBezTo>
                  <a:pt x="3654" y="91652"/>
                  <a:pt x="7026" y="87408"/>
                  <a:pt x="8943" y="84213"/>
                </a:cubicBezTo>
                <a:cubicBezTo>
                  <a:pt x="13660" y="76350"/>
                  <a:pt x="18161" y="68115"/>
                  <a:pt x="20494" y="59247"/>
                </a:cubicBezTo>
                <a:cubicBezTo>
                  <a:pt x="24051" y="45729"/>
                  <a:pt x="6672" y="32192"/>
                  <a:pt x="10061" y="18631"/>
                </a:cubicBezTo>
                <a:cubicBezTo>
                  <a:pt x="12507" y="8844"/>
                  <a:pt x="23821" y="0"/>
                  <a:pt x="33909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 rot="10800000">
            <a:off x="7566799" y="-23396"/>
            <a:ext cx="2370301" cy="109539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1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 flipH="1" rot="-9606541">
            <a:off x="8200382" y="-594643"/>
            <a:ext cx="2433195" cy="2252491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2"/>
          <p:cNvSpPr/>
          <p:nvPr/>
        </p:nvSpPr>
        <p:spPr>
          <a:xfrm flipH="1" rot="-9374510">
            <a:off x="-1579368" y="-3943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2"/>
          <p:cNvSpPr/>
          <p:nvPr/>
        </p:nvSpPr>
        <p:spPr>
          <a:xfrm rot="8592899">
            <a:off x="-747317" y="3613754"/>
            <a:ext cx="2156412" cy="1996296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0" y="4336567"/>
            <a:ext cx="1689850" cy="850475"/>
          </a:xfrm>
          <a:custGeom>
            <a:rect b="b" l="l" r="r" t="t"/>
            <a:pathLst>
              <a:path extrusionOk="0" h="34019" w="67594">
                <a:moveTo>
                  <a:pt x="0" y="33753"/>
                </a:moveTo>
                <a:cubicBezTo>
                  <a:pt x="9183" y="35590"/>
                  <a:pt x="19147" y="25045"/>
                  <a:pt x="21838" y="16075"/>
                </a:cubicBezTo>
                <a:cubicBezTo>
                  <a:pt x="22835" y="12750"/>
                  <a:pt x="23271" y="9024"/>
                  <a:pt x="22358" y="5675"/>
                </a:cubicBezTo>
                <a:cubicBezTo>
                  <a:pt x="21316" y="1855"/>
                  <a:pt x="14239" y="-1804"/>
                  <a:pt x="11439" y="996"/>
                </a:cubicBezTo>
                <a:cubicBezTo>
                  <a:pt x="9179" y="3256"/>
                  <a:pt x="7773" y="7580"/>
                  <a:pt x="9359" y="10355"/>
                </a:cubicBezTo>
                <a:cubicBezTo>
                  <a:pt x="11529" y="14153"/>
                  <a:pt x="16195" y="16065"/>
                  <a:pt x="20278" y="17635"/>
                </a:cubicBezTo>
                <a:cubicBezTo>
                  <a:pt x="35002" y="23298"/>
                  <a:pt x="52125" y="19690"/>
                  <a:pt x="67594" y="1659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2"/>
          <p:cNvSpPr/>
          <p:nvPr/>
        </p:nvSpPr>
        <p:spPr>
          <a:xfrm flipH="1" rot="5400000">
            <a:off x="7543780" y="3543280"/>
            <a:ext cx="976748" cy="222369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7783375" y="-42525"/>
            <a:ext cx="1378050" cy="2135100"/>
          </a:xfrm>
          <a:custGeom>
            <a:rect b="b" l="l" r="r" t="t"/>
            <a:pathLst>
              <a:path extrusionOk="0" h="85404" w="55122">
                <a:moveTo>
                  <a:pt x="55122" y="85404"/>
                </a:moveTo>
                <a:cubicBezTo>
                  <a:pt x="49055" y="80550"/>
                  <a:pt x="43293" y="73701"/>
                  <a:pt x="42192" y="66010"/>
                </a:cubicBezTo>
                <a:cubicBezTo>
                  <a:pt x="40688" y="55506"/>
                  <a:pt x="42031" y="43705"/>
                  <a:pt x="36408" y="34706"/>
                </a:cubicBezTo>
                <a:cubicBezTo>
                  <a:pt x="27523" y="20487"/>
                  <a:pt x="0" y="16767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/>
          <p:nvPr/>
        </p:nvSpPr>
        <p:spPr>
          <a:xfrm flipH="1" rot="-789410">
            <a:off x="-1128973" y="-332487"/>
            <a:ext cx="2156642" cy="1996510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3"/>
          <p:cNvSpPr/>
          <p:nvPr/>
        </p:nvSpPr>
        <p:spPr>
          <a:xfrm>
            <a:off x="-832312" y="3584303"/>
            <a:ext cx="1563330" cy="1566569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3"/>
          <p:cNvSpPr/>
          <p:nvPr/>
        </p:nvSpPr>
        <p:spPr>
          <a:xfrm flipH="1" rot="5400000">
            <a:off x="7778164" y="3798316"/>
            <a:ext cx="695830" cy="203579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3"/>
          <p:cNvSpPr/>
          <p:nvPr/>
        </p:nvSpPr>
        <p:spPr>
          <a:xfrm>
            <a:off x="7945425" y="3701850"/>
            <a:ext cx="1223000" cy="1510275"/>
          </a:xfrm>
          <a:custGeom>
            <a:rect b="b" l="l" r="r" t="t"/>
            <a:pathLst>
              <a:path extrusionOk="0" h="60411" w="48920">
                <a:moveTo>
                  <a:pt x="0" y="60411"/>
                </a:moveTo>
                <a:cubicBezTo>
                  <a:pt x="5427" y="47750"/>
                  <a:pt x="22133" y="43002"/>
                  <a:pt x="29221" y="31191"/>
                </a:cubicBezTo>
                <a:cubicBezTo>
                  <a:pt x="32379" y="25927"/>
                  <a:pt x="30891" y="18956"/>
                  <a:pt x="32832" y="13133"/>
                </a:cubicBezTo>
                <a:cubicBezTo>
                  <a:pt x="35021" y="6566"/>
                  <a:pt x="41997" y="0"/>
                  <a:pt x="489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3"/>
          <p:cNvSpPr/>
          <p:nvPr/>
        </p:nvSpPr>
        <p:spPr>
          <a:xfrm flipH="1">
            <a:off x="7559686" y="0"/>
            <a:ext cx="1584314" cy="2152166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3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>
            <a:off x="11" y="0"/>
            <a:ext cx="1584314" cy="2152166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"/>
          <p:cNvSpPr/>
          <p:nvPr/>
        </p:nvSpPr>
        <p:spPr>
          <a:xfrm flipH="1">
            <a:off x="-7" y="3307850"/>
            <a:ext cx="1753132" cy="1856265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4"/>
          <p:cNvSpPr/>
          <p:nvPr/>
        </p:nvSpPr>
        <p:spPr>
          <a:xfrm rot="10800000">
            <a:off x="8448164" y="3128340"/>
            <a:ext cx="695830" cy="203579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4"/>
          <p:cNvSpPr/>
          <p:nvPr/>
        </p:nvSpPr>
        <p:spPr>
          <a:xfrm>
            <a:off x="0" y="3610325"/>
            <a:ext cx="1584370" cy="1601798"/>
          </a:xfrm>
          <a:custGeom>
            <a:rect b="b" l="l" r="r" t="t"/>
            <a:pathLst>
              <a:path extrusionOk="0" h="72210" w="74858">
                <a:moveTo>
                  <a:pt x="0" y="11630"/>
                </a:moveTo>
                <a:cubicBezTo>
                  <a:pt x="15265" y="14179"/>
                  <a:pt x="34691" y="-7847"/>
                  <a:pt x="45637" y="3094"/>
                </a:cubicBezTo>
                <a:cubicBezTo>
                  <a:pt x="58578" y="16030"/>
                  <a:pt x="39422" y="39982"/>
                  <a:pt x="43010" y="57924"/>
                </a:cubicBezTo>
                <a:cubicBezTo>
                  <a:pt x="45262" y="69184"/>
                  <a:pt x="63963" y="74685"/>
                  <a:pt x="74858" y="7105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 rot="-484257">
            <a:off x="8827632" y="1461570"/>
            <a:ext cx="409327" cy="1239431"/>
          </a:xfrm>
          <a:custGeom>
            <a:rect b="b" l="l" r="r" t="t"/>
            <a:pathLst>
              <a:path extrusionOk="0" h="49577" w="16373">
                <a:moveTo>
                  <a:pt x="12761" y="49577"/>
                </a:moveTo>
                <a:cubicBezTo>
                  <a:pt x="5355" y="49577"/>
                  <a:pt x="-1381" y="38408"/>
                  <a:pt x="285" y="31191"/>
                </a:cubicBezTo>
                <a:cubicBezTo>
                  <a:pt x="1688" y="25112"/>
                  <a:pt x="10659" y="22554"/>
                  <a:pt x="11776" y="16416"/>
                </a:cubicBezTo>
                <a:cubicBezTo>
                  <a:pt x="12793" y="10825"/>
                  <a:pt x="11646" y="3153"/>
                  <a:pt x="1637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"/>
          <p:cNvSpPr/>
          <p:nvPr/>
        </p:nvSpPr>
        <p:spPr>
          <a:xfrm flipH="1" rot="10800000">
            <a:off x="6997472" y="-12"/>
            <a:ext cx="2198971" cy="1034240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4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_1_1_1_1_1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5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2" name="Google Shape;242;p25"/>
          <p:cNvSpPr/>
          <p:nvPr/>
        </p:nvSpPr>
        <p:spPr>
          <a:xfrm flipH="1" rot="10800000">
            <a:off x="1" y="3404885"/>
            <a:ext cx="735112" cy="1767690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5"/>
          <p:cNvSpPr/>
          <p:nvPr/>
        </p:nvSpPr>
        <p:spPr>
          <a:xfrm flipH="1" rot="10800000">
            <a:off x="0" y="-25"/>
            <a:ext cx="1047784" cy="1140750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5"/>
          <p:cNvSpPr/>
          <p:nvPr/>
        </p:nvSpPr>
        <p:spPr>
          <a:xfrm>
            <a:off x="-79800" y="1436450"/>
            <a:ext cx="381440" cy="1301275"/>
          </a:xfrm>
          <a:custGeom>
            <a:rect b="b" l="l" r="r" t="t"/>
            <a:pathLst>
              <a:path extrusionOk="0" h="52051" w="13418">
                <a:moveTo>
                  <a:pt x="1690" y="0"/>
                </a:moveTo>
                <a:cubicBezTo>
                  <a:pt x="8675" y="3493"/>
                  <a:pt x="16361" y="14367"/>
                  <a:pt x="12168" y="20956"/>
                </a:cubicBezTo>
                <a:cubicBezTo>
                  <a:pt x="11004" y="22784"/>
                  <a:pt x="8360" y="24967"/>
                  <a:pt x="6422" y="23998"/>
                </a:cubicBezTo>
                <a:cubicBezTo>
                  <a:pt x="4497" y="23035"/>
                  <a:pt x="5036" y="16957"/>
                  <a:pt x="7098" y="17576"/>
                </a:cubicBezTo>
                <a:cubicBezTo>
                  <a:pt x="14273" y="19729"/>
                  <a:pt x="14390" y="32505"/>
                  <a:pt x="11830" y="39545"/>
                </a:cubicBezTo>
                <a:cubicBezTo>
                  <a:pt x="9869" y="44938"/>
                  <a:pt x="1125" y="46424"/>
                  <a:pt x="0" y="5205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5"/>
          <p:cNvSpPr/>
          <p:nvPr/>
        </p:nvSpPr>
        <p:spPr>
          <a:xfrm flipH="1" rot="-5400000">
            <a:off x="8082140" y="4098461"/>
            <a:ext cx="1136791" cy="1203727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6" name="Google Shape;246;p25"/>
          <p:cNvGrpSpPr/>
          <p:nvPr/>
        </p:nvGrpSpPr>
        <p:grpSpPr>
          <a:xfrm rot="5400000">
            <a:off x="8192825" y="-90277"/>
            <a:ext cx="689488" cy="870042"/>
            <a:chOff x="9635" y="1954525"/>
            <a:chExt cx="1192266" cy="1234451"/>
          </a:xfrm>
        </p:grpSpPr>
        <p:sp>
          <p:nvSpPr>
            <p:cNvPr id="247" name="Google Shape;247;p25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5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5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5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5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_1_1_1_1_1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/>
          <p:nvPr/>
        </p:nvSpPr>
        <p:spPr>
          <a:xfrm rot="-5400000">
            <a:off x="7925233" y="3909706"/>
            <a:ext cx="2156409" cy="1996294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6"/>
          <p:cNvSpPr/>
          <p:nvPr/>
        </p:nvSpPr>
        <p:spPr>
          <a:xfrm rot="10800000">
            <a:off x="7268178" y="0"/>
            <a:ext cx="1875812" cy="868065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6"/>
          <p:cNvSpPr/>
          <p:nvPr/>
        </p:nvSpPr>
        <p:spPr>
          <a:xfrm rot="5400000">
            <a:off x="247668" y="-117017"/>
            <a:ext cx="1109239" cy="1297224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236600" y="-23025"/>
            <a:ext cx="1131375" cy="836575"/>
          </a:xfrm>
          <a:custGeom>
            <a:rect b="b" l="l" r="r" t="t"/>
            <a:pathLst>
              <a:path extrusionOk="0" h="33463" w="45255">
                <a:moveTo>
                  <a:pt x="0" y="0"/>
                </a:moveTo>
                <a:cubicBezTo>
                  <a:pt x="10718" y="0"/>
                  <a:pt x="22994" y="17264"/>
                  <a:pt x="17913" y="26701"/>
                </a:cubicBezTo>
                <a:cubicBezTo>
                  <a:pt x="16353" y="29598"/>
                  <a:pt x="12195" y="35354"/>
                  <a:pt x="10139" y="32785"/>
                </a:cubicBezTo>
                <a:cubicBezTo>
                  <a:pt x="6192" y="27851"/>
                  <a:pt x="14455" y="19697"/>
                  <a:pt x="19941" y="16562"/>
                </a:cubicBezTo>
                <a:cubicBezTo>
                  <a:pt x="28623" y="11601"/>
                  <a:pt x="47377" y="9701"/>
                  <a:pt x="44952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 flipH="1">
            <a:off x="-14728" y="4168300"/>
            <a:ext cx="2360953" cy="1011563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6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_1_1_1_1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27"/>
          <p:cNvGrpSpPr/>
          <p:nvPr/>
        </p:nvGrpSpPr>
        <p:grpSpPr>
          <a:xfrm>
            <a:off x="-6575" y="-4"/>
            <a:ext cx="2231425" cy="1113163"/>
            <a:chOff x="-6575" y="-4"/>
            <a:chExt cx="2231425" cy="1113163"/>
          </a:xfrm>
        </p:grpSpPr>
        <p:sp>
          <p:nvSpPr>
            <p:cNvPr id="262" name="Google Shape;262;p27"/>
            <p:cNvSpPr/>
            <p:nvPr/>
          </p:nvSpPr>
          <p:spPr>
            <a:xfrm rot="10800000">
              <a:off x="-5" y="-4"/>
              <a:ext cx="2224855" cy="1113163"/>
            </a:xfrm>
            <a:custGeom>
              <a:rect b="b" l="l" r="r" t="t"/>
              <a:pathLst>
                <a:path extrusionOk="0" h="16340" w="34743">
                  <a:moveTo>
                    <a:pt x="25590" y="0"/>
                  </a:moveTo>
                  <a:cubicBezTo>
                    <a:pt x="25463" y="0"/>
                    <a:pt x="25337" y="3"/>
                    <a:pt x="25210" y="9"/>
                  </a:cubicBezTo>
                  <a:cubicBezTo>
                    <a:pt x="22164" y="158"/>
                    <a:pt x="19266" y="2061"/>
                    <a:pt x="17919" y="4796"/>
                  </a:cubicBezTo>
                  <a:cubicBezTo>
                    <a:pt x="17061" y="6536"/>
                    <a:pt x="16768" y="8607"/>
                    <a:pt x="15436" y="10017"/>
                  </a:cubicBezTo>
                  <a:cubicBezTo>
                    <a:pt x="14100" y="11427"/>
                    <a:pt x="12019" y="11842"/>
                    <a:pt x="10078" y="11887"/>
                  </a:cubicBezTo>
                  <a:cubicBezTo>
                    <a:pt x="9903" y="11891"/>
                    <a:pt x="9728" y="11892"/>
                    <a:pt x="9552" y="11892"/>
                  </a:cubicBezTo>
                  <a:cubicBezTo>
                    <a:pt x="8697" y="11892"/>
                    <a:pt x="7838" y="11853"/>
                    <a:pt x="6985" y="11853"/>
                  </a:cubicBezTo>
                  <a:cubicBezTo>
                    <a:pt x="6069" y="11853"/>
                    <a:pt x="5158" y="11898"/>
                    <a:pt x="4264" y="12087"/>
                  </a:cubicBezTo>
                  <a:cubicBezTo>
                    <a:pt x="2364" y="12488"/>
                    <a:pt x="460" y="13750"/>
                    <a:pt x="71" y="15653"/>
                  </a:cubicBezTo>
                  <a:cubicBezTo>
                    <a:pt x="26" y="15879"/>
                    <a:pt x="0" y="16109"/>
                    <a:pt x="0" y="16340"/>
                  </a:cubicBezTo>
                  <a:lnTo>
                    <a:pt x="34112" y="16340"/>
                  </a:lnTo>
                  <a:cubicBezTo>
                    <a:pt x="34676" y="14521"/>
                    <a:pt x="34742" y="12544"/>
                    <a:pt x="34635" y="10629"/>
                  </a:cubicBezTo>
                  <a:cubicBezTo>
                    <a:pt x="34509" y="8347"/>
                    <a:pt x="34127" y="6009"/>
                    <a:pt x="32924" y="4069"/>
                  </a:cubicBezTo>
                  <a:cubicBezTo>
                    <a:pt x="31388" y="1583"/>
                    <a:pt x="28505" y="0"/>
                    <a:pt x="25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-6575" y="0"/>
              <a:ext cx="138300" cy="493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27"/>
          <p:cNvSpPr/>
          <p:nvPr/>
        </p:nvSpPr>
        <p:spPr>
          <a:xfrm flipH="1" rot="-9374510">
            <a:off x="7636857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7"/>
          <p:cNvSpPr/>
          <p:nvPr/>
        </p:nvSpPr>
        <p:spPr>
          <a:xfrm rot="-5400000">
            <a:off x="238952" y="3868598"/>
            <a:ext cx="1194349" cy="1396754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7"/>
          <p:cNvSpPr/>
          <p:nvPr/>
        </p:nvSpPr>
        <p:spPr>
          <a:xfrm>
            <a:off x="7448750" y="3685700"/>
            <a:ext cx="1786659" cy="1478443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7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_1_1_1_1_1_1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/>
          <p:nvPr/>
        </p:nvSpPr>
        <p:spPr>
          <a:xfrm flipH="1" rot="-8592869">
            <a:off x="-927964" y="-1133484"/>
            <a:ext cx="2417983" cy="223844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8"/>
          <p:cNvSpPr/>
          <p:nvPr/>
        </p:nvSpPr>
        <p:spPr>
          <a:xfrm flipH="1" rot="5400000">
            <a:off x="-1131282" y="3592718"/>
            <a:ext cx="2261838" cy="859175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8"/>
          <p:cNvSpPr/>
          <p:nvPr/>
        </p:nvSpPr>
        <p:spPr>
          <a:xfrm rot="10800000">
            <a:off x="8452733" y="2575353"/>
            <a:ext cx="691266" cy="258997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8"/>
          <p:cNvSpPr/>
          <p:nvPr/>
        </p:nvSpPr>
        <p:spPr>
          <a:xfrm>
            <a:off x="-73700" y="-38975"/>
            <a:ext cx="1583675" cy="1488221"/>
          </a:xfrm>
          <a:custGeom>
            <a:rect b="b" l="l" r="r" t="t"/>
            <a:pathLst>
              <a:path extrusionOk="0" h="57427" w="63347">
                <a:moveTo>
                  <a:pt x="0" y="57427"/>
                </a:moveTo>
                <a:cubicBezTo>
                  <a:pt x="15869" y="52893"/>
                  <a:pt x="11340" y="25704"/>
                  <a:pt x="21905" y="13025"/>
                </a:cubicBezTo>
                <a:cubicBezTo>
                  <a:pt x="31175" y="1901"/>
                  <a:pt x="53108" y="10239"/>
                  <a:pt x="633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" name="Google Shape;273;p28"/>
          <p:cNvGrpSpPr/>
          <p:nvPr/>
        </p:nvGrpSpPr>
        <p:grpSpPr>
          <a:xfrm flipH="1">
            <a:off x="8050338" y="209041"/>
            <a:ext cx="1093666" cy="1211861"/>
            <a:chOff x="9635" y="1954525"/>
            <a:chExt cx="1192266" cy="1234451"/>
          </a:xfrm>
        </p:grpSpPr>
        <p:sp>
          <p:nvSpPr>
            <p:cNvPr id="274" name="Google Shape;274;p28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8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" name="Google Shape;280;p28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type="title"/>
          </p:nvPr>
        </p:nvSpPr>
        <p:spPr>
          <a:xfrm>
            <a:off x="2644325" y="458400"/>
            <a:ext cx="3855600" cy="108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3" name="Google Shape;283;p29"/>
          <p:cNvSpPr txBox="1"/>
          <p:nvPr>
            <p:ph idx="1" type="subTitle"/>
          </p:nvPr>
        </p:nvSpPr>
        <p:spPr>
          <a:xfrm>
            <a:off x="800038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29"/>
          <p:cNvSpPr txBox="1"/>
          <p:nvPr>
            <p:ph idx="2" type="subTitle"/>
          </p:nvPr>
        </p:nvSpPr>
        <p:spPr>
          <a:xfrm>
            <a:off x="800038" y="21671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5" name="Google Shape;285;p29"/>
          <p:cNvSpPr txBox="1"/>
          <p:nvPr>
            <p:ph idx="3" type="subTitle"/>
          </p:nvPr>
        </p:nvSpPr>
        <p:spPr>
          <a:xfrm>
            <a:off x="3493775" y="3688950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29"/>
          <p:cNvSpPr txBox="1"/>
          <p:nvPr>
            <p:ph idx="4" type="subTitle"/>
          </p:nvPr>
        </p:nvSpPr>
        <p:spPr>
          <a:xfrm>
            <a:off x="3493775" y="333006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7" name="Google Shape;287;p29"/>
          <p:cNvSpPr txBox="1"/>
          <p:nvPr>
            <p:ph idx="5" type="subTitle"/>
          </p:nvPr>
        </p:nvSpPr>
        <p:spPr>
          <a:xfrm>
            <a:off x="6187525" y="2526075"/>
            <a:ext cx="2156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29"/>
          <p:cNvSpPr txBox="1"/>
          <p:nvPr>
            <p:ph idx="6" type="subTitle"/>
          </p:nvPr>
        </p:nvSpPr>
        <p:spPr>
          <a:xfrm>
            <a:off x="6187525" y="21671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29"/>
          <p:cNvSpPr/>
          <p:nvPr/>
        </p:nvSpPr>
        <p:spPr>
          <a:xfrm flipH="1" rot="-8592869">
            <a:off x="-1545589" y="-879434"/>
            <a:ext cx="2417983" cy="223844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9"/>
          <p:cNvSpPr/>
          <p:nvPr/>
        </p:nvSpPr>
        <p:spPr>
          <a:xfrm>
            <a:off x="-1238000" y="3565450"/>
            <a:ext cx="2771681" cy="1592943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9"/>
          <p:cNvSpPr/>
          <p:nvPr/>
        </p:nvSpPr>
        <p:spPr>
          <a:xfrm flipH="1">
            <a:off x="6318677" y="4080553"/>
            <a:ext cx="2825323" cy="1077843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9"/>
          <p:cNvSpPr/>
          <p:nvPr/>
        </p:nvSpPr>
        <p:spPr>
          <a:xfrm>
            <a:off x="7014700" y="4312825"/>
            <a:ext cx="2131050" cy="849900"/>
          </a:xfrm>
          <a:custGeom>
            <a:rect b="b" l="l" r="r" t="t"/>
            <a:pathLst>
              <a:path extrusionOk="0" h="33996" w="85242">
                <a:moveTo>
                  <a:pt x="0" y="33996"/>
                </a:moveTo>
                <a:cubicBezTo>
                  <a:pt x="5764" y="26789"/>
                  <a:pt x="11724" y="17380"/>
                  <a:pt x="20803" y="15730"/>
                </a:cubicBezTo>
                <a:cubicBezTo>
                  <a:pt x="31639" y="13761"/>
                  <a:pt x="42829" y="25302"/>
                  <a:pt x="53276" y="21818"/>
                </a:cubicBezTo>
                <a:cubicBezTo>
                  <a:pt x="65514" y="17737"/>
                  <a:pt x="72341" y="0"/>
                  <a:pt x="85242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9"/>
          <p:cNvSpPr/>
          <p:nvPr/>
        </p:nvSpPr>
        <p:spPr>
          <a:xfrm>
            <a:off x="0" y="0"/>
            <a:ext cx="1331900" cy="1826600"/>
          </a:xfrm>
          <a:custGeom>
            <a:rect b="b" l="l" r="r" t="t"/>
            <a:pathLst>
              <a:path extrusionOk="0" h="73064" w="53276">
                <a:moveTo>
                  <a:pt x="0" y="73064"/>
                </a:moveTo>
                <a:cubicBezTo>
                  <a:pt x="8863" y="67159"/>
                  <a:pt x="16367" y="56786"/>
                  <a:pt x="17251" y="46173"/>
                </a:cubicBezTo>
                <a:cubicBezTo>
                  <a:pt x="17925" y="38081"/>
                  <a:pt x="11001" y="27559"/>
                  <a:pt x="16744" y="21818"/>
                </a:cubicBezTo>
                <a:cubicBezTo>
                  <a:pt x="26775" y="11790"/>
                  <a:pt x="53276" y="14184"/>
                  <a:pt x="5327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9"/>
          <p:cNvSpPr/>
          <p:nvPr/>
        </p:nvSpPr>
        <p:spPr>
          <a:xfrm rot="10800000">
            <a:off x="6773699" y="-22"/>
            <a:ext cx="2370301" cy="1077872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30"/>
          <p:cNvGrpSpPr/>
          <p:nvPr/>
        </p:nvGrpSpPr>
        <p:grpSpPr>
          <a:xfrm rot="5400000">
            <a:off x="7546479" y="-121816"/>
            <a:ext cx="1043472" cy="1229761"/>
            <a:chOff x="9635" y="1954525"/>
            <a:chExt cx="1192266" cy="1234451"/>
          </a:xfrm>
        </p:grpSpPr>
        <p:sp>
          <p:nvSpPr>
            <p:cNvPr id="297" name="Google Shape;297;p30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0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0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0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0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3" name="Google Shape;303;p30"/>
          <p:cNvSpPr/>
          <p:nvPr/>
        </p:nvSpPr>
        <p:spPr>
          <a:xfrm>
            <a:off x="0" y="0"/>
            <a:ext cx="1978244" cy="293392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0"/>
          <p:cNvSpPr/>
          <p:nvPr/>
        </p:nvSpPr>
        <p:spPr>
          <a:xfrm>
            <a:off x="-779275" y="3794075"/>
            <a:ext cx="2757513" cy="1366944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0"/>
          <p:cNvSpPr/>
          <p:nvPr/>
        </p:nvSpPr>
        <p:spPr>
          <a:xfrm flipH="1">
            <a:off x="6879595" y="3834925"/>
            <a:ext cx="2264405" cy="1349416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0"/>
          <p:cNvSpPr/>
          <p:nvPr/>
        </p:nvSpPr>
        <p:spPr>
          <a:xfrm>
            <a:off x="-66162" y="-68050"/>
            <a:ext cx="1410175" cy="3334525"/>
          </a:xfrm>
          <a:custGeom>
            <a:rect b="b" l="l" r="r" t="t"/>
            <a:pathLst>
              <a:path extrusionOk="0" h="133381" w="56407">
                <a:moveTo>
                  <a:pt x="264" y="133381"/>
                </a:moveTo>
                <a:cubicBezTo>
                  <a:pt x="-794" y="129146"/>
                  <a:pt x="3654" y="125323"/>
                  <a:pt x="5708" y="121472"/>
                </a:cubicBezTo>
                <a:cubicBezTo>
                  <a:pt x="9219" y="114888"/>
                  <a:pt x="12698" y="107821"/>
                  <a:pt x="13194" y="100376"/>
                </a:cubicBezTo>
                <a:cubicBezTo>
                  <a:pt x="14310" y="83621"/>
                  <a:pt x="5242" y="63991"/>
                  <a:pt x="14555" y="50018"/>
                </a:cubicBezTo>
                <a:cubicBezTo>
                  <a:pt x="23765" y="36200"/>
                  <a:pt x="38957" y="27235"/>
                  <a:pt x="48921" y="13950"/>
                </a:cubicBezTo>
                <a:cubicBezTo>
                  <a:pt x="52087" y="9728"/>
                  <a:pt x="56407" y="5277"/>
                  <a:pt x="5640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0"/>
          <p:cNvSpPr/>
          <p:nvPr/>
        </p:nvSpPr>
        <p:spPr>
          <a:xfrm>
            <a:off x="5581150" y="-106825"/>
            <a:ext cx="2960225" cy="498450"/>
          </a:xfrm>
          <a:custGeom>
            <a:rect b="b" l="l" r="r" t="t"/>
            <a:pathLst>
              <a:path extrusionOk="0" h="19938" w="118409">
                <a:moveTo>
                  <a:pt x="118409" y="0"/>
                </a:moveTo>
                <a:cubicBezTo>
                  <a:pt x="116301" y="10545"/>
                  <a:pt x="103590" y="18663"/>
                  <a:pt x="92890" y="19735"/>
                </a:cubicBezTo>
                <a:cubicBezTo>
                  <a:pt x="79566" y="21071"/>
                  <a:pt x="66694" y="14017"/>
                  <a:pt x="53420" y="12249"/>
                </a:cubicBezTo>
                <a:cubicBezTo>
                  <a:pt x="35510" y="9863"/>
                  <a:pt x="10016" y="18100"/>
                  <a:pt x="0" y="306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0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9" name="Google Shape;309;p30"/>
          <p:cNvSpPr txBox="1"/>
          <p:nvPr>
            <p:ph idx="1" type="subTitle"/>
          </p:nvPr>
        </p:nvSpPr>
        <p:spPr>
          <a:xfrm>
            <a:off x="1081300" y="2403338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30"/>
          <p:cNvSpPr txBox="1"/>
          <p:nvPr>
            <p:ph idx="2" type="subTitle"/>
          </p:nvPr>
        </p:nvSpPr>
        <p:spPr>
          <a:xfrm>
            <a:off x="1081300" y="21413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30"/>
          <p:cNvSpPr txBox="1"/>
          <p:nvPr>
            <p:ph idx="3" type="subTitle"/>
          </p:nvPr>
        </p:nvSpPr>
        <p:spPr>
          <a:xfrm>
            <a:off x="3493800" y="4143238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30"/>
          <p:cNvSpPr txBox="1"/>
          <p:nvPr>
            <p:ph idx="4" type="subTitle"/>
          </p:nvPr>
        </p:nvSpPr>
        <p:spPr>
          <a:xfrm>
            <a:off x="3493800" y="38812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3" name="Google Shape;313;p30"/>
          <p:cNvSpPr txBox="1"/>
          <p:nvPr>
            <p:ph idx="5" type="subTitle"/>
          </p:nvPr>
        </p:nvSpPr>
        <p:spPr>
          <a:xfrm>
            <a:off x="5906450" y="2403338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4" name="Google Shape;314;p30"/>
          <p:cNvSpPr txBox="1"/>
          <p:nvPr>
            <p:ph idx="6" type="subTitle"/>
          </p:nvPr>
        </p:nvSpPr>
        <p:spPr>
          <a:xfrm>
            <a:off x="5906450" y="21413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"/>
          <p:cNvSpPr/>
          <p:nvPr/>
        </p:nvSpPr>
        <p:spPr>
          <a:xfrm flipH="1" rot="10800000">
            <a:off x="-783100" y="-241538"/>
            <a:ext cx="2361725" cy="857388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40;p4"/>
          <p:cNvGrpSpPr/>
          <p:nvPr/>
        </p:nvGrpSpPr>
        <p:grpSpPr>
          <a:xfrm rot="5400000">
            <a:off x="4170972" y="-214781"/>
            <a:ext cx="844244" cy="1211861"/>
            <a:chOff x="9635" y="1954525"/>
            <a:chExt cx="1192266" cy="1234451"/>
          </a:xfrm>
        </p:grpSpPr>
        <p:sp>
          <p:nvSpPr>
            <p:cNvPr id="41" name="Google Shape;41;p4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4"/>
          <p:cNvSpPr/>
          <p:nvPr/>
        </p:nvSpPr>
        <p:spPr>
          <a:xfrm rot="10800000">
            <a:off x="6318677" y="-19"/>
            <a:ext cx="2825323" cy="1077843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4"/>
          <p:cNvSpPr/>
          <p:nvPr/>
        </p:nvSpPr>
        <p:spPr>
          <a:xfrm flipH="1">
            <a:off x="6502488" y="4080524"/>
            <a:ext cx="2641512" cy="1077872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4"/>
          <p:cNvSpPr/>
          <p:nvPr/>
        </p:nvSpPr>
        <p:spPr>
          <a:xfrm>
            <a:off x="-15950" y="-30975"/>
            <a:ext cx="1672772" cy="2917909"/>
          </a:xfrm>
          <a:custGeom>
            <a:rect b="b" l="l" r="r" t="t"/>
            <a:pathLst>
              <a:path extrusionOk="0" h="179868" w="89934">
                <a:moveTo>
                  <a:pt x="0" y="179868"/>
                </a:moveTo>
                <a:cubicBezTo>
                  <a:pt x="16195" y="175818"/>
                  <a:pt x="31541" y="159951"/>
                  <a:pt x="34443" y="143512"/>
                </a:cubicBezTo>
                <a:cubicBezTo>
                  <a:pt x="37843" y="124249"/>
                  <a:pt x="26246" y="102591"/>
                  <a:pt x="34443" y="84831"/>
                </a:cubicBezTo>
                <a:cubicBezTo>
                  <a:pt x="41092" y="70425"/>
                  <a:pt x="63905" y="71014"/>
                  <a:pt x="74626" y="59318"/>
                </a:cubicBezTo>
                <a:cubicBezTo>
                  <a:pt x="83644" y="49480"/>
                  <a:pt x="89934" y="35669"/>
                  <a:pt x="89934" y="22324"/>
                </a:cubicBezTo>
                <a:cubicBezTo>
                  <a:pt x="89934" y="14228"/>
                  <a:pt x="83555" y="7442"/>
                  <a:pt x="8036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7934625" y="2225500"/>
            <a:ext cx="1211875" cy="2998322"/>
          </a:xfrm>
          <a:custGeom>
            <a:rect b="b" l="l" r="r" t="t"/>
            <a:pathLst>
              <a:path extrusionOk="0" h="116723" w="48475">
                <a:moveTo>
                  <a:pt x="0" y="116723"/>
                </a:moveTo>
                <a:cubicBezTo>
                  <a:pt x="12702" y="111640"/>
                  <a:pt x="22301" y="99753"/>
                  <a:pt x="29340" y="88021"/>
                </a:cubicBezTo>
                <a:cubicBezTo>
                  <a:pt x="33161" y="81653"/>
                  <a:pt x="37763" y="72977"/>
                  <a:pt x="34442" y="66334"/>
                </a:cubicBezTo>
                <a:cubicBezTo>
                  <a:pt x="31974" y="61397"/>
                  <a:pt x="21558" y="57277"/>
                  <a:pt x="18497" y="61870"/>
                </a:cubicBezTo>
                <a:cubicBezTo>
                  <a:pt x="16066" y="65517"/>
                  <a:pt x="14246" y="70374"/>
                  <a:pt x="15308" y="74626"/>
                </a:cubicBezTo>
                <a:cubicBezTo>
                  <a:pt x="16108" y="77828"/>
                  <a:pt x="22128" y="79008"/>
                  <a:pt x="24875" y="77178"/>
                </a:cubicBezTo>
                <a:cubicBezTo>
                  <a:pt x="38875" y="67852"/>
                  <a:pt x="41392" y="46746"/>
                  <a:pt x="42734" y="29978"/>
                </a:cubicBezTo>
                <a:cubicBezTo>
                  <a:pt x="43546" y="19836"/>
                  <a:pt x="41281" y="7194"/>
                  <a:pt x="4847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 flipH="1">
            <a:off x="-38" y="4389576"/>
            <a:ext cx="3460263" cy="753997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"/>
          <p:cNvSpPr txBox="1"/>
          <p:nvPr>
            <p:ph type="title"/>
          </p:nvPr>
        </p:nvSpPr>
        <p:spPr>
          <a:xfrm>
            <a:off x="3261487" y="1625738"/>
            <a:ext cx="48471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3" name="Google Shape;53;p4"/>
          <p:cNvSpPr txBox="1"/>
          <p:nvPr>
            <p:ph idx="2" type="title"/>
          </p:nvPr>
        </p:nvSpPr>
        <p:spPr>
          <a:xfrm>
            <a:off x="1149637" y="1927640"/>
            <a:ext cx="16728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b="1" sz="8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/>
        </p:txBody>
      </p:sp>
      <p:sp>
        <p:nvSpPr>
          <p:cNvPr id="54" name="Google Shape;54;p4"/>
          <p:cNvSpPr txBox="1"/>
          <p:nvPr>
            <p:ph idx="1" type="subTitle"/>
          </p:nvPr>
        </p:nvSpPr>
        <p:spPr>
          <a:xfrm>
            <a:off x="3261488" y="3233968"/>
            <a:ext cx="4847100" cy="28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4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/>
          <p:nvPr/>
        </p:nvSpPr>
        <p:spPr>
          <a:xfrm flipH="1" rot="10800000">
            <a:off x="-31724" y="3300529"/>
            <a:ext cx="629925" cy="184297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1"/>
          <p:cNvSpPr/>
          <p:nvPr/>
        </p:nvSpPr>
        <p:spPr>
          <a:xfrm flipH="1" rot="10800000">
            <a:off x="-450325" y="17"/>
            <a:ext cx="1797174" cy="743358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1"/>
          <p:cNvSpPr/>
          <p:nvPr/>
        </p:nvSpPr>
        <p:spPr>
          <a:xfrm flipH="1" rot="5400000">
            <a:off x="6180783" y="2180286"/>
            <a:ext cx="1992288" cy="3934140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1"/>
          <p:cNvSpPr/>
          <p:nvPr/>
        </p:nvSpPr>
        <p:spPr>
          <a:xfrm>
            <a:off x="8695541" y="2516125"/>
            <a:ext cx="466100" cy="2042500"/>
          </a:xfrm>
          <a:custGeom>
            <a:rect b="b" l="l" r="r" t="t"/>
            <a:pathLst>
              <a:path extrusionOk="0" h="81700" w="18644">
                <a:moveTo>
                  <a:pt x="18644" y="81700"/>
                </a:moveTo>
                <a:cubicBezTo>
                  <a:pt x="10523" y="77639"/>
                  <a:pt x="1575" y="70560"/>
                  <a:pt x="291" y="61571"/>
                </a:cubicBezTo>
                <a:cubicBezTo>
                  <a:pt x="-874" y="53413"/>
                  <a:pt x="6485" y="46081"/>
                  <a:pt x="7395" y="37890"/>
                </a:cubicBezTo>
                <a:cubicBezTo>
                  <a:pt x="8459" y="28311"/>
                  <a:pt x="-981" y="18615"/>
                  <a:pt x="2067" y="9472"/>
                </a:cubicBezTo>
                <a:cubicBezTo>
                  <a:pt x="4026" y="3596"/>
                  <a:pt x="13673" y="4379"/>
                  <a:pt x="18052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1"/>
          <p:cNvSpPr/>
          <p:nvPr/>
        </p:nvSpPr>
        <p:spPr>
          <a:xfrm>
            <a:off x="-124750" y="725225"/>
            <a:ext cx="413776" cy="1376950"/>
          </a:xfrm>
          <a:custGeom>
            <a:rect b="b" l="l" r="r" t="t"/>
            <a:pathLst>
              <a:path extrusionOk="0" h="55078" w="14521">
                <a:moveTo>
                  <a:pt x="3552" y="0"/>
                </a:moveTo>
                <a:cubicBezTo>
                  <a:pt x="8478" y="3284"/>
                  <a:pt x="13475" y="8334"/>
                  <a:pt x="14209" y="14209"/>
                </a:cubicBezTo>
                <a:cubicBezTo>
                  <a:pt x="14833" y="19202"/>
                  <a:pt x="12839" y="24237"/>
                  <a:pt x="11248" y="29010"/>
                </a:cubicBezTo>
                <a:cubicBezTo>
                  <a:pt x="8938" y="35939"/>
                  <a:pt x="13923" y="44382"/>
                  <a:pt x="10656" y="50915"/>
                </a:cubicBezTo>
                <a:cubicBezTo>
                  <a:pt x="9007" y="54212"/>
                  <a:pt x="2607" y="56482"/>
                  <a:pt x="0" y="5387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31"/>
          <p:cNvGrpSpPr/>
          <p:nvPr/>
        </p:nvGrpSpPr>
        <p:grpSpPr>
          <a:xfrm rot="5400000">
            <a:off x="7816303" y="-139461"/>
            <a:ext cx="957628" cy="1169643"/>
            <a:chOff x="9635" y="1954525"/>
            <a:chExt cx="1192266" cy="1234451"/>
          </a:xfrm>
        </p:grpSpPr>
        <p:sp>
          <p:nvSpPr>
            <p:cNvPr id="322" name="Google Shape;322;p31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1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1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1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1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1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" name="Google Shape;328;p31"/>
          <p:cNvSpPr txBox="1"/>
          <p:nvPr>
            <p:ph idx="1" type="body"/>
          </p:nvPr>
        </p:nvSpPr>
        <p:spPr>
          <a:xfrm>
            <a:off x="718125" y="1695250"/>
            <a:ext cx="4454700" cy="29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31"/>
          <p:cNvSpPr txBox="1"/>
          <p:nvPr>
            <p:ph idx="2" type="subTitle"/>
          </p:nvPr>
        </p:nvSpPr>
        <p:spPr>
          <a:xfrm>
            <a:off x="5372325" y="1343350"/>
            <a:ext cx="3053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0" name="Google Shape;330;p31"/>
          <p:cNvSpPr txBox="1"/>
          <p:nvPr>
            <p:ph idx="3" type="body"/>
          </p:nvPr>
        </p:nvSpPr>
        <p:spPr>
          <a:xfrm>
            <a:off x="5372325" y="1695250"/>
            <a:ext cx="30537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200"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31"/>
          <p:cNvSpPr txBox="1"/>
          <p:nvPr>
            <p:ph idx="4" type="subTitle"/>
          </p:nvPr>
        </p:nvSpPr>
        <p:spPr>
          <a:xfrm>
            <a:off x="5372325" y="2745675"/>
            <a:ext cx="3053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332" name="Google Shape;332;p31"/>
          <p:cNvSpPr txBox="1"/>
          <p:nvPr>
            <p:ph idx="5" type="body"/>
          </p:nvPr>
        </p:nvSpPr>
        <p:spPr>
          <a:xfrm>
            <a:off x="5372325" y="3097575"/>
            <a:ext cx="30537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200">
                <a:solidFill>
                  <a:schemeClr val="hlink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" name="Google Shape;333;p31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4" name="Google Shape;334;p31"/>
          <p:cNvSpPr txBox="1"/>
          <p:nvPr>
            <p:ph idx="6" type="subTitle"/>
          </p:nvPr>
        </p:nvSpPr>
        <p:spPr>
          <a:xfrm>
            <a:off x="718125" y="1343350"/>
            <a:ext cx="4454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5_3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2"/>
          <p:cNvSpPr txBox="1"/>
          <p:nvPr>
            <p:ph idx="1" type="subTitle"/>
          </p:nvPr>
        </p:nvSpPr>
        <p:spPr>
          <a:xfrm>
            <a:off x="1875988" y="2293974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32"/>
          <p:cNvSpPr txBox="1"/>
          <p:nvPr>
            <p:ph idx="2" type="subTitle"/>
          </p:nvPr>
        </p:nvSpPr>
        <p:spPr>
          <a:xfrm>
            <a:off x="1875988" y="19555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8" name="Google Shape;338;p32"/>
          <p:cNvSpPr txBox="1"/>
          <p:nvPr>
            <p:ph idx="3" type="subTitle"/>
          </p:nvPr>
        </p:nvSpPr>
        <p:spPr>
          <a:xfrm>
            <a:off x="5111738" y="2293974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32"/>
          <p:cNvSpPr txBox="1"/>
          <p:nvPr>
            <p:ph idx="4" type="subTitle"/>
          </p:nvPr>
        </p:nvSpPr>
        <p:spPr>
          <a:xfrm>
            <a:off x="5111738" y="19555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0" name="Google Shape;340;p32"/>
          <p:cNvSpPr txBox="1"/>
          <p:nvPr>
            <p:ph idx="5" type="subTitle"/>
          </p:nvPr>
        </p:nvSpPr>
        <p:spPr>
          <a:xfrm>
            <a:off x="1875988" y="4062136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1" name="Google Shape;341;p32"/>
          <p:cNvSpPr txBox="1"/>
          <p:nvPr>
            <p:ph idx="6" type="subTitle"/>
          </p:nvPr>
        </p:nvSpPr>
        <p:spPr>
          <a:xfrm>
            <a:off x="1875988" y="372373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2" name="Google Shape;342;p32"/>
          <p:cNvSpPr txBox="1"/>
          <p:nvPr>
            <p:ph idx="7" type="subTitle"/>
          </p:nvPr>
        </p:nvSpPr>
        <p:spPr>
          <a:xfrm>
            <a:off x="5111738" y="4062136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32"/>
          <p:cNvSpPr txBox="1"/>
          <p:nvPr>
            <p:ph idx="8" type="subTitle"/>
          </p:nvPr>
        </p:nvSpPr>
        <p:spPr>
          <a:xfrm>
            <a:off x="5111738" y="372373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32"/>
          <p:cNvSpPr/>
          <p:nvPr/>
        </p:nvSpPr>
        <p:spPr>
          <a:xfrm rot="10800000">
            <a:off x="7578349" y="-23525"/>
            <a:ext cx="1559526" cy="1124641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32"/>
          <p:cNvSpPr/>
          <p:nvPr/>
        </p:nvSpPr>
        <p:spPr>
          <a:xfrm rot="9606563">
            <a:off x="-1767073" y="-737879"/>
            <a:ext cx="2899230" cy="2683922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2"/>
          <p:cNvSpPr/>
          <p:nvPr/>
        </p:nvSpPr>
        <p:spPr>
          <a:xfrm flipH="1" rot="10800000">
            <a:off x="0" y="3301412"/>
            <a:ext cx="870334" cy="186271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7" name="Google Shape;347;p32"/>
          <p:cNvGrpSpPr/>
          <p:nvPr/>
        </p:nvGrpSpPr>
        <p:grpSpPr>
          <a:xfrm rot="-5400000">
            <a:off x="7917007" y="3992472"/>
            <a:ext cx="1017719" cy="1284323"/>
            <a:chOff x="9635" y="1954525"/>
            <a:chExt cx="1192266" cy="1234451"/>
          </a:xfrm>
        </p:grpSpPr>
        <p:sp>
          <p:nvSpPr>
            <p:cNvPr id="348" name="Google Shape;348;p32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2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2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2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2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2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32"/>
          <p:cNvSpPr/>
          <p:nvPr/>
        </p:nvSpPr>
        <p:spPr>
          <a:xfrm>
            <a:off x="-23525" y="-23525"/>
            <a:ext cx="678125" cy="1423550"/>
          </a:xfrm>
          <a:custGeom>
            <a:rect b="b" l="l" r="r" t="t"/>
            <a:pathLst>
              <a:path extrusionOk="0" h="56942" w="27125">
                <a:moveTo>
                  <a:pt x="0" y="56942"/>
                </a:moveTo>
                <a:cubicBezTo>
                  <a:pt x="4420" y="56942"/>
                  <a:pt x="7928" y="53019"/>
                  <a:pt x="11765" y="50825"/>
                </a:cubicBezTo>
                <a:cubicBezTo>
                  <a:pt x="17833" y="47357"/>
                  <a:pt x="23899" y="42309"/>
                  <a:pt x="26353" y="35765"/>
                </a:cubicBezTo>
                <a:cubicBezTo>
                  <a:pt x="29162" y="28276"/>
                  <a:pt x="23217" y="20078"/>
                  <a:pt x="21647" y="12235"/>
                </a:cubicBezTo>
                <a:cubicBezTo>
                  <a:pt x="20844" y="8224"/>
                  <a:pt x="22537" y="3658"/>
                  <a:pt x="2070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2"/>
          <p:cNvSpPr/>
          <p:nvPr/>
        </p:nvSpPr>
        <p:spPr>
          <a:xfrm>
            <a:off x="3449225" y="4561750"/>
            <a:ext cx="2245700" cy="612475"/>
          </a:xfrm>
          <a:custGeom>
            <a:rect b="b" l="l" r="r" t="t"/>
            <a:pathLst>
              <a:path extrusionOk="0" h="24499" w="89828">
                <a:moveTo>
                  <a:pt x="0" y="24159"/>
                </a:moveTo>
                <a:cubicBezTo>
                  <a:pt x="12846" y="24159"/>
                  <a:pt x="26622" y="21919"/>
                  <a:pt x="37428" y="14972"/>
                </a:cubicBezTo>
                <a:cubicBezTo>
                  <a:pt x="41620" y="12277"/>
                  <a:pt x="47296" y="8726"/>
                  <a:pt x="47296" y="3743"/>
                </a:cubicBezTo>
                <a:cubicBezTo>
                  <a:pt x="47296" y="2415"/>
                  <a:pt x="47263" y="0"/>
                  <a:pt x="45935" y="0"/>
                </a:cubicBezTo>
                <a:cubicBezTo>
                  <a:pt x="39838" y="0"/>
                  <a:pt x="46548" y="14122"/>
                  <a:pt x="51719" y="17353"/>
                </a:cubicBezTo>
                <a:cubicBezTo>
                  <a:pt x="62679" y="24202"/>
                  <a:pt x="76904" y="24499"/>
                  <a:pt x="89828" y="2449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2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 ">
  <p:cSld name="CUSTOM_5_3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 txBox="1"/>
          <p:nvPr>
            <p:ph idx="1" type="subTitle"/>
          </p:nvPr>
        </p:nvSpPr>
        <p:spPr>
          <a:xfrm>
            <a:off x="1063550" y="22493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9" name="Google Shape;359;p33"/>
          <p:cNvSpPr txBox="1"/>
          <p:nvPr>
            <p:ph idx="2" type="subTitle"/>
          </p:nvPr>
        </p:nvSpPr>
        <p:spPr>
          <a:xfrm>
            <a:off x="1063550" y="19109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33"/>
          <p:cNvSpPr txBox="1"/>
          <p:nvPr>
            <p:ph idx="3" type="subTitle"/>
          </p:nvPr>
        </p:nvSpPr>
        <p:spPr>
          <a:xfrm>
            <a:off x="3493863" y="22493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33"/>
          <p:cNvSpPr txBox="1"/>
          <p:nvPr>
            <p:ph idx="4" type="subTitle"/>
          </p:nvPr>
        </p:nvSpPr>
        <p:spPr>
          <a:xfrm>
            <a:off x="3493863" y="19109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2" name="Google Shape;362;p33"/>
          <p:cNvSpPr txBox="1"/>
          <p:nvPr>
            <p:ph idx="5" type="subTitle"/>
          </p:nvPr>
        </p:nvSpPr>
        <p:spPr>
          <a:xfrm>
            <a:off x="2054675" y="396116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3" name="Google Shape;363;p33"/>
          <p:cNvSpPr txBox="1"/>
          <p:nvPr>
            <p:ph idx="6" type="subTitle"/>
          </p:nvPr>
        </p:nvSpPr>
        <p:spPr>
          <a:xfrm>
            <a:off x="2054675" y="36135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4" name="Google Shape;364;p33"/>
          <p:cNvSpPr txBox="1"/>
          <p:nvPr>
            <p:ph idx="7" type="subTitle"/>
          </p:nvPr>
        </p:nvSpPr>
        <p:spPr>
          <a:xfrm>
            <a:off x="4932931" y="396116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33"/>
          <p:cNvSpPr txBox="1"/>
          <p:nvPr>
            <p:ph idx="8" type="subTitle"/>
          </p:nvPr>
        </p:nvSpPr>
        <p:spPr>
          <a:xfrm>
            <a:off x="4932931" y="36135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6" name="Google Shape;366;p33"/>
          <p:cNvSpPr txBox="1"/>
          <p:nvPr>
            <p:ph idx="9" type="subTitle"/>
          </p:nvPr>
        </p:nvSpPr>
        <p:spPr>
          <a:xfrm>
            <a:off x="5924181" y="22493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7" name="Google Shape;367;p33"/>
          <p:cNvSpPr txBox="1"/>
          <p:nvPr>
            <p:ph idx="13" type="subTitle"/>
          </p:nvPr>
        </p:nvSpPr>
        <p:spPr>
          <a:xfrm>
            <a:off x="5924181" y="19109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33"/>
          <p:cNvSpPr/>
          <p:nvPr/>
        </p:nvSpPr>
        <p:spPr>
          <a:xfrm flipH="1" rot="5400000">
            <a:off x="8363490" y="3994866"/>
            <a:ext cx="1131920" cy="1323799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3"/>
          <p:cNvSpPr/>
          <p:nvPr/>
        </p:nvSpPr>
        <p:spPr>
          <a:xfrm>
            <a:off x="-876125" y="4152325"/>
            <a:ext cx="2415554" cy="998521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33"/>
          <p:cNvSpPr/>
          <p:nvPr/>
        </p:nvSpPr>
        <p:spPr>
          <a:xfrm flipH="1" rot="-789410">
            <a:off x="-1015973" y="-196287"/>
            <a:ext cx="2156642" cy="1996510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0" y="0"/>
            <a:ext cx="1547975" cy="2841150"/>
          </a:xfrm>
          <a:custGeom>
            <a:rect b="b" l="l" r="r" t="t"/>
            <a:pathLst>
              <a:path extrusionOk="0" h="113646" w="61919">
                <a:moveTo>
                  <a:pt x="0" y="113646"/>
                </a:moveTo>
                <a:cubicBezTo>
                  <a:pt x="13380" y="110972"/>
                  <a:pt x="17413" y="90529"/>
                  <a:pt x="18034" y="76898"/>
                </a:cubicBezTo>
                <a:cubicBezTo>
                  <a:pt x="18488" y="66925"/>
                  <a:pt x="13299" y="56079"/>
                  <a:pt x="17353" y="46956"/>
                </a:cubicBezTo>
                <a:cubicBezTo>
                  <a:pt x="23844" y="32351"/>
                  <a:pt x="45522" y="31036"/>
                  <a:pt x="56823" y="19735"/>
                </a:cubicBezTo>
                <a:cubicBezTo>
                  <a:pt x="61573" y="14985"/>
                  <a:pt x="63028" y="6374"/>
                  <a:pt x="6090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3"/>
          <p:cNvSpPr/>
          <p:nvPr/>
        </p:nvSpPr>
        <p:spPr>
          <a:xfrm>
            <a:off x="8625525" y="1964975"/>
            <a:ext cx="535900" cy="3257779"/>
          </a:xfrm>
          <a:custGeom>
            <a:rect b="b" l="l" r="r" t="t"/>
            <a:pathLst>
              <a:path extrusionOk="0" h="127257" w="21436">
                <a:moveTo>
                  <a:pt x="21436" y="0"/>
                </a:moveTo>
                <a:cubicBezTo>
                  <a:pt x="18237" y="1068"/>
                  <a:pt x="18368" y="6172"/>
                  <a:pt x="18033" y="9528"/>
                </a:cubicBezTo>
                <a:cubicBezTo>
                  <a:pt x="17255" y="17318"/>
                  <a:pt x="17353" y="25176"/>
                  <a:pt x="17353" y="33005"/>
                </a:cubicBezTo>
                <a:cubicBezTo>
                  <a:pt x="17353" y="41632"/>
                  <a:pt x="18138" y="50429"/>
                  <a:pt x="16332" y="58865"/>
                </a:cubicBezTo>
                <a:cubicBezTo>
                  <a:pt x="14169" y="68968"/>
                  <a:pt x="8848" y="78277"/>
                  <a:pt x="7145" y="88467"/>
                </a:cubicBezTo>
                <a:cubicBezTo>
                  <a:pt x="4978" y="101435"/>
                  <a:pt x="12753" y="124062"/>
                  <a:pt x="0" y="12725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3"/>
          <p:cNvSpPr/>
          <p:nvPr/>
        </p:nvSpPr>
        <p:spPr>
          <a:xfrm rot="5400000">
            <a:off x="8196992" y="-450542"/>
            <a:ext cx="619115" cy="1520199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33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5_2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4"/>
          <p:cNvSpPr txBox="1"/>
          <p:nvPr>
            <p:ph idx="1" type="subTitle"/>
          </p:nvPr>
        </p:nvSpPr>
        <p:spPr>
          <a:xfrm>
            <a:off x="717975" y="23001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7" name="Google Shape;377;p34"/>
          <p:cNvSpPr txBox="1"/>
          <p:nvPr>
            <p:ph idx="2" type="subTitle"/>
          </p:nvPr>
        </p:nvSpPr>
        <p:spPr>
          <a:xfrm>
            <a:off x="717975" y="19435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8" name="Google Shape;378;p34"/>
          <p:cNvSpPr txBox="1"/>
          <p:nvPr>
            <p:ph idx="3" type="subTitle"/>
          </p:nvPr>
        </p:nvSpPr>
        <p:spPr>
          <a:xfrm>
            <a:off x="3493800" y="23001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34"/>
          <p:cNvSpPr txBox="1"/>
          <p:nvPr>
            <p:ph idx="4" type="subTitle"/>
          </p:nvPr>
        </p:nvSpPr>
        <p:spPr>
          <a:xfrm>
            <a:off x="3493800" y="19435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0" name="Google Shape;380;p34"/>
          <p:cNvSpPr txBox="1"/>
          <p:nvPr>
            <p:ph idx="5" type="subTitle"/>
          </p:nvPr>
        </p:nvSpPr>
        <p:spPr>
          <a:xfrm>
            <a:off x="6269625" y="23001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34"/>
          <p:cNvSpPr txBox="1"/>
          <p:nvPr>
            <p:ph idx="6" type="subTitle"/>
          </p:nvPr>
        </p:nvSpPr>
        <p:spPr>
          <a:xfrm>
            <a:off x="6269625" y="19435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2" name="Google Shape;382;p34"/>
          <p:cNvSpPr txBox="1"/>
          <p:nvPr>
            <p:ph idx="7" type="subTitle"/>
          </p:nvPr>
        </p:nvSpPr>
        <p:spPr>
          <a:xfrm>
            <a:off x="717975" y="40060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34"/>
          <p:cNvSpPr txBox="1"/>
          <p:nvPr>
            <p:ph idx="8" type="subTitle"/>
          </p:nvPr>
        </p:nvSpPr>
        <p:spPr>
          <a:xfrm>
            <a:off x="717975" y="36494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4" name="Google Shape;384;p34"/>
          <p:cNvSpPr txBox="1"/>
          <p:nvPr>
            <p:ph idx="9" type="subTitle"/>
          </p:nvPr>
        </p:nvSpPr>
        <p:spPr>
          <a:xfrm>
            <a:off x="3493800" y="40060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34"/>
          <p:cNvSpPr txBox="1"/>
          <p:nvPr>
            <p:ph idx="13" type="subTitle"/>
          </p:nvPr>
        </p:nvSpPr>
        <p:spPr>
          <a:xfrm>
            <a:off x="3493800" y="36494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6" name="Google Shape;386;p34"/>
          <p:cNvSpPr txBox="1"/>
          <p:nvPr>
            <p:ph idx="14" type="subTitle"/>
          </p:nvPr>
        </p:nvSpPr>
        <p:spPr>
          <a:xfrm>
            <a:off x="6269625" y="4006025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7" name="Google Shape;387;p34"/>
          <p:cNvSpPr txBox="1"/>
          <p:nvPr>
            <p:ph idx="15" type="subTitle"/>
          </p:nvPr>
        </p:nvSpPr>
        <p:spPr>
          <a:xfrm>
            <a:off x="6269625" y="364947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8" name="Google Shape;388;p34"/>
          <p:cNvSpPr/>
          <p:nvPr/>
        </p:nvSpPr>
        <p:spPr>
          <a:xfrm flipH="1" rot="5400000">
            <a:off x="7653915" y="3641540"/>
            <a:ext cx="1663536" cy="1363383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4"/>
          <p:cNvSpPr/>
          <p:nvPr/>
        </p:nvSpPr>
        <p:spPr>
          <a:xfrm flipH="1" rot="-5400000">
            <a:off x="183385" y="-485060"/>
            <a:ext cx="601929" cy="1520199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4"/>
          <p:cNvSpPr/>
          <p:nvPr/>
        </p:nvSpPr>
        <p:spPr>
          <a:xfrm flipH="1" rot="5400000">
            <a:off x="-717960" y="3994866"/>
            <a:ext cx="1131920" cy="1323799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4"/>
          <p:cNvSpPr/>
          <p:nvPr/>
        </p:nvSpPr>
        <p:spPr>
          <a:xfrm>
            <a:off x="-42025" y="-25925"/>
            <a:ext cx="950650" cy="1987696"/>
          </a:xfrm>
          <a:custGeom>
            <a:rect b="b" l="l" r="r" t="t"/>
            <a:pathLst>
              <a:path extrusionOk="0" h="78472" w="38026">
                <a:moveTo>
                  <a:pt x="0" y="78472"/>
                </a:moveTo>
                <a:cubicBezTo>
                  <a:pt x="5779" y="68837"/>
                  <a:pt x="3539" y="54290"/>
                  <a:pt x="12099" y="47014"/>
                </a:cubicBezTo>
                <a:cubicBezTo>
                  <a:pt x="17252" y="42634"/>
                  <a:pt x="25485" y="34838"/>
                  <a:pt x="30767" y="39063"/>
                </a:cubicBezTo>
                <a:cubicBezTo>
                  <a:pt x="33665" y="41381"/>
                  <a:pt x="27880" y="48512"/>
                  <a:pt x="24198" y="48051"/>
                </a:cubicBezTo>
                <a:cubicBezTo>
                  <a:pt x="19606" y="47477"/>
                  <a:pt x="19286" y="39524"/>
                  <a:pt x="19704" y="34915"/>
                </a:cubicBezTo>
                <a:cubicBezTo>
                  <a:pt x="20891" y="21825"/>
                  <a:pt x="26274" y="5885"/>
                  <a:pt x="38026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4"/>
          <p:cNvSpPr/>
          <p:nvPr/>
        </p:nvSpPr>
        <p:spPr>
          <a:xfrm flipH="1" rot="-789410">
            <a:off x="8024627" y="-332487"/>
            <a:ext cx="2156642" cy="1996510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4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5"/>
          <p:cNvSpPr txBox="1"/>
          <p:nvPr>
            <p:ph idx="1" type="subTitle"/>
          </p:nvPr>
        </p:nvSpPr>
        <p:spPr>
          <a:xfrm>
            <a:off x="1045400" y="3317151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6" name="Google Shape;396;p35"/>
          <p:cNvSpPr txBox="1"/>
          <p:nvPr>
            <p:ph type="title"/>
          </p:nvPr>
        </p:nvSpPr>
        <p:spPr>
          <a:xfrm flipH="1">
            <a:off x="1045400" y="1323400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sz="2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7" name="Google Shape;397;p35"/>
          <p:cNvSpPr txBox="1"/>
          <p:nvPr>
            <p:ph idx="2" type="subTitle"/>
          </p:nvPr>
        </p:nvSpPr>
        <p:spPr>
          <a:xfrm>
            <a:off x="5942350" y="36547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35"/>
          <p:cNvSpPr txBox="1"/>
          <p:nvPr>
            <p:ph idx="3" type="subTitle"/>
          </p:nvPr>
        </p:nvSpPr>
        <p:spPr>
          <a:xfrm>
            <a:off x="5942350" y="3317151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35"/>
          <p:cNvSpPr txBox="1"/>
          <p:nvPr>
            <p:ph idx="4" type="title"/>
          </p:nvPr>
        </p:nvSpPr>
        <p:spPr>
          <a:xfrm flipH="1">
            <a:off x="5942350" y="1323400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sz="2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00" name="Google Shape;400;p35"/>
          <p:cNvSpPr/>
          <p:nvPr/>
        </p:nvSpPr>
        <p:spPr>
          <a:xfrm flipH="1" rot="-5400000">
            <a:off x="528350" y="-528348"/>
            <a:ext cx="548733" cy="1605428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35"/>
          <p:cNvSpPr/>
          <p:nvPr/>
        </p:nvSpPr>
        <p:spPr>
          <a:xfrm flipH="1" rot="-9374510">
            <a:off x="7636857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35"/>
          <p:cNvSpPr/>
          <p:nvPr/>
        </p:nvSpPr>
        <p:spPr>
          <a:xfrm>
            <a:off x="7448750" y="3685700"/>
            <a:ext cx="1786659" cy="1478443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35"/>
          <p:cNvSpPr/>
          <p:nvPr/>
        </p:nvSpPr>
        <p:spPr>
          <a:xfrm>
            <a:off x="8196275" y="3075725"/>
            <a:ext cx="946375" cy="2078625"/>
          </a:xfrm>
          <a:custGeom>
            <a:rect b="b" l="l" r="r" t="t"/>
            <a:pathLst>
              <a:path extrusionOk="0" h="83145" w="37855">
                <a:moveTo>
                  <a:pt x="0" y="83145"/>
                </a:moveTo>
                <a:cubicBezTo>
                  <a:pt x="6014" y="78849"/>
                  <a:pt x="9759" y="71933"/>
                  <a:pt x="13519" y="65570"/>
                </a:cubicBezTo>
                <a:cubicBezTo>
                  <a:pt x="19679" y="55144"/>
                  <a:pt x="25904" y="41279"/>
                  <a:pt x="21293" y="30081"/>
                </a:cubicBezTo>
                <a:cubicBezTo>
                  <a:pt x="20126" y="27247"/>
                  <a:pt x="18832" y="23487"/>
                  <a:pt x="15885" y="22645"/>
                </a:cubicBezTo>
                <a:cubicBezTo>
                  <a:pt x="13023" y="21827"/>
                  <a:pt x="7743" y="24086"/>
                  <a:pt x="8112" y="27039"/>
                </a:cubicBezTo>
                <a:cubicBezTo>
                  <a:pt x="8502" y="30157"/>
                  <a:pt x="14426" y="30810"/>
                  <a:pt x="17237" y="29405"/>
                </a:cubicBezTo>
                <a:cubicBezTo>
                  <a:pt x="27944" y="24051"/>
                  <a:pt x="31215" y="9961"/>
                  <a:pt x="378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5"/>
          <p:cNvSpPr/>
          <p:nvPr/>
        </p:nvSpPr>
        <p:spPr>
          <a:xfrm rot="-5400000">
            <a:off x="-1183342" y="3918156"/>
            <a:ext cx="2156409" cy="1996294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35"/>
          <p:cNvSpPr txBox="1"/>
          <p:nvPr>
            <p:ph idx="5" type="title"/>
          </p:nvPr>
        </p:nvSpPr>
        <p:spPr>
          <a:xfrm>
            <a:off x="718275" y="448050"/>
            <a:ext cx="7707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6" name="Google Shape;406;p35"/>
          <p:cNvSpPr txBox="1"/>
          <p:nvPr>
            <p:ph idx="6" type="subTitle"/>
          </p:nvPr>
        </p:nvSpPr>
        <p:spPr>
          <a:xfrm>
            <a:off x="1045400" y="36547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7" name="Google Shape;407;p35"/>
          <p:cNvSpPr txBox="1"/>
          <p:nvPr>
            <p:ph idx="7" type="subTitle"/>
          </p:nvPr>
        </p:nvSpPr>
        <p:spPr>
          <a:xfrm>
            <a:off x="3493875" y="36547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35"/>
          <p:cNvSpPr txBox="1"/>
          <p:nvPr>
            <p:ph idx="8" type="subTitle"/>
          </p:nvPr>
        </p:nvSpPr>
        <p:spPr>
          <a:xfrm>
            <a:off x="3493875" y="3317151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9" name="Google Shape;409;p35"/>
          <p:cNvSpPr txBox="1"/>
          <p:nvPr>
            <p:ph idx="9" type="title"/>
          </p:nvPr>
        </p:nvSpPr>
        <p:spPr>
          <a:xfrm flipH="1">
            <a:off x="3493875" y="1323400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 sz="2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6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6"/>
          <p:cNvSpPr txBox="1"/>
          <p:nvPr>
            <p:ph type="title"/>
          </p:nvPr>
        </p:nvSpPr>
        <p:spPr>
          <a:xfrm>
            <a:off x="2511575" y="695995"/>
            <a:ext cx="4120800" cy="8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12" name="Google Shape;412;p36"/>
          <p:cNvSpPr txBox="1"/>
          <p:nvPr>
            <p:ph idx="1" type="subTitle"/>
          </p:nvPr>
        </p:nvSpPr>
        <p:spPr>
          <a:xfrm>
            <a:off x="2352000" y="1491475"/>
            <a:ext cx="44400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36"/>
          <p:cNvSpPr txBox="1"/>
          <p:nvPr>
            <p:ph idx="2" type="title"/>
          </p:nvPr>
        </p:nvSpPr>
        <p:spPr>
          <a:xfrm>
            <a:off x="2511575" y="1999230"/>
            <a:ext cx="4120800" cy="8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14" name="Google Shape;414;p36"/>
          <p:cNvSpPr txBox="1"/>
          <p:nvPr>
            <p:ph idx="3" type="subTitle"/>
          </p:nvPr>
        </p:nvSpPr>
        <p:spPr>
          <a:xfrm>
            <a:off x="2352000" y="2791718"/>
            <a:ext cx="44400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5" name="Google Shape;415;p36"/>
          <p:cNvSpPr txBox="1"/>
          <p:nvPr>
            <p:ph idx="4" type="title"/>
          </p:nvPr>
        </p:nvSpPr>
        <p:spPr>
          <a:xfrm>
            <a:off x="2511575" y="3302083"/>
            <a:ext cx="4120800" cy="8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16" name="Google Shape;416;p36"/>
          <p:cNvSpPr txBox="1"/>
          <p:nvPr>
            <p:ph idx="5" type="subTitle"/>
          </p:nvPr>
        </p:nvSpPr>
        <p:spPr>
          <a:xfrm>
            <a:off x="2352000" y="4083608"/>
            <a:ext cx="44400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7" name="Google Shape;417;p36"/>
          <p:cNvSpPr/>
          <p:nvPr/>
        </p:nvSpPr>
        <p:spPr>
          <a:xfrm flipH="1" rot="-9374510">
            <a:off x="-1503418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36"/>
          <p:cNvSpPr/>
          <p:nvPr/>
        </p:nvSpPr>
        <p:spPr>
          <a:xfrm rot="8592882">
            <a:off x="-1056721" y="2982738"/>
            <a:ext cx="2997005" cy="2673258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36"/>
          <p:cNvSpPr/>
          <p:nvPr/>
        </p:nvSpPr>
        <p:spPr>
          <a:xfrm rot="-5400000">
            <a:off x="6762269" y="552188"/>
            <a:ext cx="2933941" cy="1829529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36"/>
          <p:cNvSpPr/>
          <p:nvPr/>
        </p:nvSpPr>
        <p:spPr>
          <a:xfrm flipH="1">
            <a:off x="7017158" y="3889598"/>
            <a:ext cx="2144190" cy="127777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36"/>
          <p:cNvSpPr/>
          <p:nvPr/>
        </p:nvSpPr>
        <p:spPr>
          <a:xfrm flipH="1" rot="-9368059">
            <a:off x="436890" y="-821840"/>
            <a:ext cx="2144219" cy="1277795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36"/>
          <p:cNvSpPr/>
          <p:nvPr/>
        </p:nvSpPr>
        <p:spPr>
          <a:xfrm>
            <a:off x="0" y="2092926"/>
            <a:ext cx="2144130" cy="3050708"/>
          </a:xfrm>
          <a:custGeom>
            <a:rect b="b" l="l" r="r" t="t"/>
            <a:pathLst>
              <a:path extrusionOk="0" h="116975" w="84100">
                <a:moveTo>
                  <a:pt x="0" y="0"/>
                </a:moveTo>
                <a:cubicBezTo>
                  <a:pt x="7647" y="7647"/>
                  <a:pt x="18537" y="13279"/>
                  <a:pt x="22554" y="23319"/>
                </a:cubicBezTo>
                <a:cubicBezTo>
                  <a:pt x="28720" y="38731"/>
                  <a:pt x="25277" y="57528"/>
                  <a:pt x="33640" y="71867"/>
                </a:cubicBezTo>
                <a:cubicBezTo>
                  <a:pt x="36945" y="77533"/>
                  <a:pt x="44975" y="78490"/>
                  <a:pt x="50842" y="81424"/>
                </a:cubicBezTo>
                <a:cubicBezTo>
                  <a:pt x="56680" y="84344"/>
                  <a:pt x="60981" y="89649"/>
                  <a:pt x="66133" y="93657"/>
                </a:cubicBezTo>
                <a:cubicBezTo>
                  <a:pt x="73878" y="99682"/>
                  <a:pt x="74580" y="114597"/>
                  <a:pt x="84100" y="11697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6"/>
          <p:cNvSpPr/>
          <p:nvPr/>
        </p:nvSpPr>
        <p:spPr>
          <a:xfrm>
            <a:off x="6839475" y="0"/>
            <a:ext cx="2304563" cy="3258746"/>
          </a:xfrm>
          <a:custGeom>
            <a:rect b="b" l="l" r="r" t="t"/>
            <a:pathLst>
              <a:path extrusionOk="0" h="84522" w="63456">
                <a:moveTo>
                  <a:pt x="63456" y="84100"/>
                </a:moveTo>
                <a:cubicBezTo>
                  <a:pt x="61221" y="85592"/>
                  <a:pt x="58362" y="81904"/>
                  <a:pt x="56576" y="79895"/>
                </a:cubicBezTo>
                <a:cubicBezTo>
                  <a:pt x="51576" y="74270"/>
                  <a:pt x="48515" y="67063"/>
                  <a:pt x="45872" y="60017"/>
                </a:cubicBezTo>
                <a:cubicBezTo>
                  <a:pt x="44044" y="55143"/>
                  <a:pt x="44248" y="48686"/>
                  <a:pt x="40138" y="45491"/>
                </a:cubicBezTo>
                <a:cubicBezTo>
                  <a:pt x="36194" y="42425"/>
                  <a:pt x="23373" y="42382"/>
                  <a:pt x="25229" y="47020"/>
                </a:cubicBezTo>
                <a:cubicBezTo>
                  <a:pt x="26056" y="49086"/>
                  <a:pt x="29947" y="49884"/>
                  <a:pt x="31728" y="48549"/>
                </a:cubicBezTo>
                <a:cubicBezTo>
                  <a:pt x="34128" y="46750"/>
                  <a:pt x="34588" y="42602"/>
                  <a:pt x="33639" y="39757"/>
                </a:cubicBezTo>
                <a:cubicBezTo>
                  <a:pt x="31007" y="31864"/>
                  <a:pt x="21526" y="28200"/>
                  <a:pt x="14526" y="23701"/>
                </a:cubicBezTo>
                <a:cubicBezTo>
                  <a:pt x="6731" y="18691"/>
                  <a:pt x="0" y="9266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_1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7"/>
          <p:cNvSpPr/>
          <p:nvPr/>
        </p:nvSpPr>
        <p:spPr>
          <a:xfrm flipH="1" rot="10800000">
            <a:off x="0" y="3141637"/>
            <a:ext cx="2190161" cy="2001863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7"/>
          <p:cNvSpPr/>
          <p:nvPr/>
        </p:nvSpPr>
        <p:spPr>
          <a:xfrm flipH="1" rot="10800000">
            <a:off x="-450325" y="31"/>
            <a:ext cx="2590976" cy="1929966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7"/>
          <p:cNvSpPr/>
          <p:nvPr/>
        </p:nvSpPr>
        <p:spPr>
          <a:xfrm flipH="1" rot="5400000">
            <a:off x="7689494" y="3688994"/>
            <a:ext cx="715222" cy="219379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37"/>
          <p:cNvSpPr/>
          <p:nvPr/>
        </p:nvSpPr>
        <p:spPr>
          <a:xfrm>
            <a:off x="438025" y="4632340"/>
            <a:ext cx="2705475" cy="569050"/>
          </a:xfrm>
          <a:custGeom>
            <a:rect b="b" l="l" r="r" t="t"/>
            <a:pathLst>
              <a:path extrusionOk="0" h="22762" w="108219">
                <a:moveTo>
                  <a:pt x="0" y="20837"/>
                </a:moveTo>
                <a:cubicBezTo>
                  <a:pt x="8129" y="19676"/>
                  <a:pt x="16360" y="17809"/>
                  <a:pt x="23705" y="14138"/>
                </a:cubicBezTo>
                <a:cubicBezTo>
                  <a:pt x="29030" y="11477"/>
                  <a:pt x="31264" y="4433"/>
                  <a:pt x="36588" y="1770"/>
                </a:cubicBezTo>
                <a:cubicBezTo>
                  <a:pt x="40152" y="-12"/>
                  <a:pt x="44470" y="-107"/>
                  <a:pt x="48441" y="224"/>
                </a:cubicBezTo>
                <a:cubicBezTo>
                  <a:pt x="61036" y="1273"/>
                  <a:pt x="69603" y="14154"/>
                  <a:pt x="80907" y="19806"/>
                </a:cubicBezTo>
                <a:cubicBezTo>
                  <a:pt x="89086" y="23896"/>
                  <a:pt x="99075" y="22383"/>
                  <a:pt x="108219" y="2238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7"/>
          <p:cNvSpPr/>
          <p:nvPr/>
        </p:nvSpPr>
        <p:spPr>
          <a:xfrm flipH="1">
            <a:off x="7151712" y="25"/>
            <a:ext cx="1992288" cy="3525005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37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1" name="Google Shape;431;p37"/>
          <p:cNvSpPr txBox="1"/>
          <p:nvPr>
            <p:ph idx="1" type="subTitle"/>
          </p:nvPr>
        </p:nvSpPr>
        <p:spPr>
          <a:xfrm>
            <a:off x="2721475" y="4084775"/>
            <a:ext cx="370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2" name="Google Shape;432;p37"/>
          <p:cNvSpPr/>
          <p:nvPr/>
        </p:nvSpPr>
        <p:spPr>
          <a:xfrm>
            <a:off x="8425875" y="1632050"/>
            <a:ext cx="772071" cy="3524951"/>
          </a:xfrm>
          <a:custGeom>
            <a:rect b="b" l="l" r="r" t="t"/>
            <a:pathLst>
              <a:path extrusionOk="0" h="109250" w="26121">
                <a:moveTo>
                  <a:pt x="26121" y="109250"/>
                </a:moveTo>
                <a:cubicBezTo>
                  <a:pt x="24926" y="100876"/>
                  <a:pt x="21796" y="92041"/>
                  <a:pt x="15814" y="86060"/>
                </a:cubicBezTo>
                <a:cubicBezTo>
                  <a:pt x="10028" y="80275"/>
                  <a:pt x="1369" y="75112"/>
                  <a:pt x="355" y="66993"/>
                </a:cubicBezTo>
                <a:cubicBezTo>
                  <a:pt x="-356" y="61304"/>
                  <a:pt x="367" y="55115"/>
                  <a:pt x="2931" y="49987"/>
                </a:cubicBezTo>
                <a:cubicBezTo>
                  <a:pt x="5637" y="44574"/>
                  <a:pt x="11324" y="40783"/>
                  <a:pt x="13238" y="35042"/>
                </a:cubicBezTo>
                <a:cubicBezTo>
                  <a:pt x="17120" y="23395"/>
                  <a:pt x="15894" y="8681"/>
                  <a:pt x="2457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_1_1"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8"/>
          <p:cNvSpPr txBox="1"/>
          <p:nvPr>
            <p:ph type="title"/>
          </p:nvPr>
        </p:nvSpPr>
        <p:spPr>
          <a:xfrm>
            <a:off x="717750" y="445025"/>
            <a:ext cx="770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5" name="Google Shape;435;p38"/>
          <p:cNvSpPr txBox="1"/>
          <p:nvPr>
            <p:ph idx="1" type="subTitle"/>
          </p:nvPr>
        </p:nvSpPr>
        <p:spPr>
          <a:xfrm>
            <a:off x="1019025" y="1991150"/>
            <a:ext cx="29502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6" name="Google Shape;436;p38"/>
          <p:cNvSpPr/>
          <p:nvPr/>
        </p:nvSpPr>
        <p:spPr>
          <a:xfrm flipH="1">
            <a:off x="7687854" y="0"/>
            <a:ext cx="1456146" cy="2934404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38"/>
          <p:cNvSpPr/>
          <p:nvPr/>
        </p:nvSpPr>
        <p:spPr>
          <a:xfrm rot="5400000">
            <a:off x="218486" y="-135339"/>
            <a:ext cx="1597600" cy="1868278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8"/>
          <p:cNvSpPr/>
          <p:nvPr/>
        </p:nvSpPr>
        <p:spPr>
          <a:xfrm flipH="1" rot="-9682908">
            <a:off x="1656036" y="-139351"/>
            <a:ext cx="681373" cy="40604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38"/>
          <p:cNvSpPr/>
          <p:nvPr/>
        </p:nvSpPr>
        <p:spPr>
          <a:xfrm>
            <a:off x="8208641" y="2645200"/>
            <a:ext cx="935350" cy="2498300"/>
          </a:xfrm>
          <a:custGeom>
            <a:rect b="b" l="l" r="r" t="t"/>
            <a:pathLst>
              <a:path extrusionOk="0" h="99932" w="37414">
                <a:moveTo>
                  <a:pt x="530" y="99932"/>
                </a:moveTo>
                <a:cubicBezTo>
                  <a:pt x="-945" y="88131"/>
                  <a:pt x="895" y="75234"/>
                  <a:pt x="6534" y="64763"/>
                </a:cubicBezTo>
                <a:cubicBezTo>
                  <a:pt x="11723" y="55128"/>
                  <a:pt x="22531" y="48071"/>
                  <a:pt x="24547" y="37314"/>
                </a:cubicBezTo>
                <a:cubicBezTo>
                  <a:pt x="25745" y="30922"/>
                  <a:pt x="19994" y="23073"/>
                  <a:pt x="13825" y="21016"/>
                </a:cubicBezTo>
                <a:cubicBezTo>
                  <a:pt x="11113" y="20112"/>
                  <a:pt x="6657" y="25856"/>
                  <a:pt x="8678" y="27878"/>
                </a:cubicBezTo>
                <a:cubicBezTo>
                  <a:pt x="11914" y="31115"/>
                  <a:pt x="19619" y="28372"/>
                  <a:pt x="21974" y="24447"/>
                </a:cubicBezTo>
                <a:cubicBezTo>
                  <a:pt x="26933" y="16182"/>
                  <a:pt x="27776" y="0"/>
                  <a:pt x="37414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38"/>
          <p:cNvGrpSpPr/>
          <p:nvPr/>
        </p:nvGrpSpPr>
        <p:grpSpPr>
          <a:xfrm>
            <a:off x="-7800" y="3562675"/>
            <a:ext cx="2173675" cy="1580813"/>
            <a:chOff x="-7800" y="3562675"/>
            <a:chExt cx="2173675" cy="1580813"/>
          </a:xfrm>
        </p:grpSpPr>
        <p:sp>
          <p:nvSpPr>
            <p:cNvPr id="441" name="Google Shape;441;p38"/>
            <p:cNvSpPr/>
            <p:nvPr/>
          </p:nvSpPr>
          <p:spPr>
            <a:xfrm flipH="1">
              <a:off x="-4" y="3562675"/>
              <a:ext cx="2165879" cy="1580813"/>
            </a:xfrm>
            <a:custGeom>
              <a:rect b="b" l="l" r="r" t="t"/>
              <a:pathLst>
                <a:path extrusionOk="0" h="16340" w="34743">
                  <a:moveTo>
                    <a:pt x="25590" y="0"/>
                  </a:moveTo>
                  <a:cubicBezTo>
                    <a:pt x="25463" y="0"/>
                    <a:pt x="25337" y="3"/>
                    <a:pt x="25210" y="9"/>
                  </a:cubicBezTo>
                  <a:cubicBezTo>
                    <a:pt x="22164" y="158"/>
                    <a:pt x="19266" y="2061"/>
                    <a:pt x="17919" y="4796"/>
                  </a:cubicBezTo>
                  <a:cubicBezTo>
                    <a:pt x="17061" y="6536"/>
                    <a:pt x="16768" y="8607"/>
                    <a:pt x="15436" y="10017"/>
                  </a:cubicBezTo>
                  <a:cubicBezTo>
                    <a:pt x="14100" y="11427"/>
                    <a:pt x="12019" y="11842"/>
                    <a:pt x="10078" y="11887"/>
                  </a:cubicBezTo>
                  <a:cubicBezTo>
                    <a:pt x="9903" y="11891"/>
                    <a:pt x="9728" y="11892"/>
                    <a:pt x="9552" y="11892"/>
                  </a:cubicBezTo>
                  <a:cubicBezTo>
                    <a:pt x="8697" y="11892"/>
                    <a:pt x="7838" y="11853"/>
                    <a:pt x="6985" y="11853"/>
                  </a:cubicBezTo>
                  <a:cubicBezTo>
                    <a:pt x="6069" y="11853"/>
                    <a:pt x="5158" y="11898"/>
                    <a:pt x="4264" y="12087"/>
                  </a:cubicBezTo>
                  <a:cubicBezTo>
                    <a:pt x="2364" y="12488"/>
                    <a:pt x="460" y="13750"/>
                    <a:pt x="71" y="15653"/>
                  </a:cubicBezTo>
                  <a:cubicBezTo>
                    <a:pt x="26" y="15879"/>
                    <a:pt x="0" y="16109"/>
                    <a:pt x="0" y="16340"/>
                  </a:cubicBezTo>
                  <a:lnTo>
                    <a:pt x="34112" y="16340"/>
                  </a:lnTo>
                  <a:cubicBezTo>
                    <a:pt x="34676" y="14521"/>
                    <a:pt x="34742" y="12544"/>
                    <a:pt x="34635" y="10629"/>
                  </a:cubicBezTo>
                  <a:cubicBezTo>
                    <a:pt x="34509" y="8347"/>
                    <a:pt x="34127" y="6009"/>
                    <a:pt x="32924" y="4069"/>
                  </a:cubicBezTo>
                  <a:cubicBezTo>
                    <a:pt x="31388" y="1583"/>
                    <a:pt x="28505" y="0"/>
                    <a:pt x="25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-7800" y="4435975"/>
              <a:ext cx="218400" cy="707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5_1_1_1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/>
          <p:nvPr/>
        </p:nvSpPr>
        <p:spPr>
          <a:xfrm>
            <a:off x="0" y="3571650"/>
            <a:ext cx="3173599" cy="1592496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39"/>
          <p:cNvSpPr/>
          <p:nvPr/>
        </p:nvSpPr>
        <p:spPr>
          <a:xfrm rot="10800000">
            <a:off x="6909107" y="16"/>
            <a:ext cx="2234893" cy="1093659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39"/>
          <p:cNvSpPr/>
          <p:nvPr/>
        </p:nvSpPr>
        <p:spPr>
          <a:xfrm flipH="1">
            <a:off x="7017158" y="3889598"/>
            <a:ext cx="2144190" cy="127777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9"/>
          <p:cNvSpPr/>
          <p:nvPr/>
        </p:nvSpPr>
        <p:spPr>
          <a:xfrm>
            <a:off x="6684525" y="-38975"/>
            <a:ext cx="2476825" cy="2676713"/>
          </a:xfrm>
          <a:custGeom>
            <a:rect b="b" l="l" r="r" t="t"/>
            <a:pathLst>
              <a:path extrusionOk="0" h="105507" w="99073">
                <a:moveTo>
                  <a:pt x="99073" y="105507"/>
                </a:moveTo>
                <a:cubicBezTo>
                  <a:pt x="88801" y="102938"/>
                  <a:pt x="81814" y="89905"/>
                  <a:pt x="81060" y="79344"/>
                </a:cubicBezTo>
                <a:cubicBezTo>
                  <a:pt x="80279" y="68409"/>
                  <a:pt x="82683" y="54120"/>
                  <a:pt x="74198" y="47178"/>
                </a:cubicBezTo>
                <a:cubicBezTo>
                  <a:pt x="71258" y="44772"/>
                  <a:pt x="67274" y="43318"/>
                  <a:pt x="63475" y="43318"/>
                </a:cubicBezTo>
                <a:cubicBezTo>
                  <a:pt x="59230" y="43318"/>
                  <a:pt x="55302" y="48161"/>
                  <a:pt x="54469" y="52324"/>
                </a:cubicBezTo>
                <a:cubicBezTo>
                  <a:pt x="53885" y="55241"/>
                  <a:pt x="58808" y="57840"/>
                  <a:pt x="61760" y="57471"/>
                </a:cubicBezTo>
                <a:cubicBezTo>
                  <a:pt x="64671" y="57107"/>
                  <a:pt x="67617" y="54342"/>
                  <a:pt x="68193" y="51466"/>
                </a:cubicBezTo>
                <a:cubicBezTo>
                  <a:pt x="71041" y="37233"/>
                  <a:pt x="39989" y="44185"/>
                  <a:pt x="26591" y="38600"/>
                </a:cubicBezTo>
                <a:cubicBezTo>
                  <a:pt x="17260" y="34711"/>
                  <a:pt x="8899" y="26542"/>
                  <a:pt x="5147" y="17155"/>
                </a:cubicBezTo>
                <a:cubicBezTo>
                  <a:pt x="2931" y="11611"/>
                  <a:pt x="4222" y="4222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9"/>
          <p:cNvSpPr/>
          <p:nvPr/>
        </p:nvSpPr>
        <p:spPr>
          <a:xfrm>
            <a:off x="0" y="0"/>
            <a:ext cx="2358896" cy="2925588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39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0" name="Google Shape;450;p39"/>
          <p:cNvSpPr txBox="1"/>
          <p:nvPr>
            <p:ph idx="1" type="subTitle"/>
          </p:nvPr>
        </p:nvSpPr>
        <p:spPr>
          <a:xfrm>
            <a:off x="5109425" y="1991150"/>
            <a:ext cx="29502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1" name="Google Shape;451;p39"/>
          <p:cNvSpPr/>
          <p:nvPr/>
        </p:nvSpPr>
        <p:spPr>
          <a:xfrm>
            <a:off x="-38975" y="2637675"/>
            <a:ext cx="2901727" cy="2562231"/>
          </a:xfrm>
          <a:custGeom>
            <a:rect b="b" l="l" r="r" t="t"/>
            <a:pathLst>
              <a:path extrusionOk="0" h="99931" w="114084">
                <a:moveTo>
                  <a:pt x="0" y="0"/>
                </a:moveTo>
                <a:cubicBezTo>
                  <a:pt x="8731" y="0"/>
                  <a:pt x="16057" y="11452"/>
                  <a:pt x="16727" y="20158"/>
                </a:cubicBezTo>
                <a:cubicBezTo>
                  <a:pt x="17565" y="31051"/>
                  <a:pt x="13333" y="44222"/>
                  <a:pt x="20158" y="52753"/>
                </a:cubicBezTo>
                <a:cubicBezTo>
                  <a:pt x="27347" y="61740"/>
                  <a:pt x="39547" y="67554"/>
                  <a:pt x="51038" y="68193"/>
                </a:cubicBezTo>
                <a:cubicBezTo>
                  <a:pt x="60754" y="68733"/>
                  <a:pt x="71499" y="65128"/>
                  <a:pt x="80202" y="69480"/>
                </a:cubicBezTo>
                <a:cubicBezTo>
                  <a:pt x="93784" y="76271"/>
                  <a:pt x="98899" y="99931"/>
                  <a:pt x="114084" y="9993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5_1_1_1_1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40"/>
          <p:cNvSpPr/>
          <p:nvPr/>
        </p:nvSpPr>
        <p:spPr>
          <a:xfrm>
            <a:off x="5307775" y="3141625"/>
            <a:ext cx="3836219" cy="2001887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40"/>
          <p:cNvSpPr/>
          <p:nvPr/>
        </p:nvSpPr>
        <p:spPr>
          <a:xfrm rot="3270961">
            <a:off x="7216299" y="-790914"/>
            <a:ext cx="2091238" cy="1935942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40"/>
          <p:cNvSpPr/>
          <p:nvPr/>
        </p:nvSpPr>
        <p:spPr>
          <a:xfrm flipH="1" rot="10800000">
            <a:off x="0" y="16"/>
            <a:ext cx="2234811" cy="1093659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40"/>
          <p:cNvSpPr/>
          <p:nvPr/>
        </p:nvSpPr>
        <p:spPr>
          <a:xfrm flipH="1" rot="-4311994">
            <a:off x="8451225" y="654097"/>
            <a:ext cx="1081271" cy="64435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40"/>
          <p:cNvSpPr/>
          <p:nvPr/>
        </p:nvSpPr>
        <p:spPr>
          <a:xfrm>
            <a:off x="0" y="-38975"/>
            <a:ext cx="2315889" cy="2665933"/>
          </a:xfrm>
          <a:custGeom>
            <a:rect b="b" l="l" r="r" t="t"/>
            <a:pathLst>
              <a:path extrusionOk="0" h="104649" w="91782">
                <a:moveTo>
                  <a:pt x="0" y="104649"/>
                </a:moveTo>
                <a:cubicBezTo>
                  <a:pt x="5693" y="87570"/>
                  <a:pt x="13373" y="65739"/>
                  <a:pt x="30451" y="60044"/>
                </a:cubicBezTo>
                <a:cubicBezTo>
                  <a:pt x="36592" y="57996"/>
                  <a:pt x="43305" y="61603"/>
                  <a:pt x="49751" y="62189"/>
                </a:cubicBezTo>
                <a:cubicBezTo>
                  <a:pt x="55875" y="62746"/>
                  <a:pt x="62707" y="60662"/>
                  <a:pt x="67335" y="56613"/>
                </a:cubicBezTo>
                <a:cubicBezTo>
                  <a:pt x="78328" y="46994"/>
                  <a:pt x="63377" y="25933"/>
                  <a:pt x="69909" y="12867"/>
                </a:cubicBezTo>
                <a:cubicBezTo>
                  <a:pt x="73691" y="5301"/>
                  <a:pt x="87999" y="7566"/>
                  <a:pt x="91782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0"/>
          <p:cNvSpPr/>
          <p:nvPr/>
        </p:nvSpPr>
        <p:spPr>
          <a:xfrm rot="-5400000">
            <a:off x="1099170" y="3221886"/>
            <a:ext cx="822444" cy="302078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40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0" name="Google Shape;460;p40"/>
          <p:cNvSpPr txBox="1"/>
          <p:nvPr>
            <p:ph idx="1" type="subTitle"/>
          </p:nvPr>
        </p:nvSpPr>
        <p:spPr>
          <a:xfrm>
            <a:off x="932363" y="1991806"/>
            <a:ext cx="2950200" cy="186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5"/>
          <p:cNvSpPr/>
          <p:nvPr/>
        </p:nvSpPr>
        <p:spPr>
          <a:xfrm rot="10800000">
            <a:off x="-888716" y="-84039"/>
            <a:ext cx="3095080" cy="1455649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 txBox="1"/>
          <p:nvPr>
            <p:ph idx="1" type="subTitle"/>
          </p:nvPr>
        </p:nvSpPr>
        <p:spPr>
          <a:xfrm>
            <a:off x="1554775" y="2711050"/>
            <a:ext cx="2422800" cy="13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5"/>
          <p:cNvSpPr txBox="1"/>
          <p:nvPr>
            <p:ph idx="2" type="subTitle"/>
          </p:nvPr>
        </p:nvSpPr>
        <p:spPr>
          <a:xfrm>
            <a:off x="5166425" y="2711050"/>
            <a:ext cx="2422800" cy="13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3" type="subTitle"/>
          </p:nvPr>
        </p:nvSpPr>
        <p:spPr>
          <a:xfrm>
            <a:off x="5629500" y="1921552"/>
            <a:ext cx="149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4" type="subTitle"/>
          </p:nvPr>
        </p:nvSpPr>
        <p:spPr>
          <a:xfrm>
            <a:off x="2017825" y="1921552"/>
            <a:ext cx="149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b="1" sz="2000">
                <a:solidFill>
                  <a:schemeClr val="accen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5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" name="Google Shape;62;p5"/>
          <p:cNvSpPr/>
          <p:nvPr/>
        </p:nvSpPr>
        <p:spPr>
          <a:xfrm flipH="1" rot="10800000">
            <a:off x="0" y="3223313"/>
            <a:ext cx="2029579" cy="1920188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5"/>
          <p:cNvSpPr/>
          <p:nvPr/>
        </p:nvSpPr>
        <p:spPr>
          <a:xfrm flipH="1" rot="-8592930">
            <a:off x="8226190" y="2709984"/>
            <a:ext cx="2881672" cy="266770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7510525" y="-46775"/>
            <a:ext cx="1660150" cy="1940394"/>
          </a:xfrm>
          <a:custGeom>
            <a:rect b="b" l="l" r="r" t="t"/>
            <a:pathLst>
              <a:path extrusionOk="0" h="75421" w="66406">
                <a:moveTo>
                  <a:pt x="66406" y="74843"/>
                </a:moveTo>
                <a:cubicBezTo>
                  <a:pt x="56428" y="78169"/>
                  <a:pt x="44766" y="65302"/>
                  <a:pt x="41673" y="55249"/>
                </a:cubicBezTo>
                <a:cubicBezTo>
                  <a:pt x="39276" y="47459"/>
                  <a:pt x="43260" y="36921"/>
                  <a:pt x="37497" y="31158"/>
                </a:cubicBezTo>
                <a:cubicBezTo>
                  <a:pt x="27834" y="21495"/>
                  <a:pt x="8917" y="21537"/>
                  <a:pt x="2806" y="9315"/>
                </a:cubicBezTo>
                <a:cubicBezTo>
                  <a:pt x="1388" y="6479"/>
                  <a:pt x="-1362" y="2244"/>
                  <a:pt x="878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-52825" y="1864525"/>
            <a:ext cx="1259675" cy="3344100"/>
          </a:xfrm>
          <a:custGeom>
            <a:rect b="b" l="l" r="r" t="t"/>
            <a:pathLst>
              <a:path extrusionOk="0" h="133764" w="50387">
                <a:moveTo>
                  <a:pt x="0" y="0"/>
                </a:moveTo>
                <a:cubicBezTo>
                  <a:pt x="9689" y="0"/>
                  <a:pt x="20519" y="9982"/>
                  <a:pt x="21438" y="19627"/>
                </a:cubicBezTo>
                <a:cubicBezTo>
                  <a:pt x="22832" y="34264"/>
                  <a:pt x="15545" y="49677"/>
                  <a:pt x="19929" y="63712"/>
                </a:cubicBezTo>
                <a:cubicBezTo>
                  <a:pt x="23630" y="75560"/>
                  <a:pt x="37914" y="81201"/>
                  <a:pt x="44386" y="91793"/>
                </a:cubicBezTo>
                <a:cubicBezTo>
                  <a:pt x="51681" y="103732"/>
                  <a:pt x="52751" y="122122"/>
                  <a:pt x="44990" y="13376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5"/>
          <p:cNvSpPr/>
          <p:nvPr/>
        </p:nvSpPr>
        <p:spPr>
          <a:xfrm rot="5400000">
            <a:off x="7400786" y="143323"/>
            <a:ext cx="1879610" cy="1592968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4_1_1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1"/>
          <p:cNvSpPr/>
          <p:nvPr/>
        </p:nvSpPr>
        <p:spPr>
          <a:xfrm>
            <a:off x="0" y="0"/>
            <a:ext cx="1825854" cy="2264485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41"/>
          <p:cNvSpPr/>
          <p:nvPr/>
        </p:nvSpPr>
        <p:spPr>
          <a:xfrm flipH="1" rot="-5400000">
            <a:off x="8297123" y="-114098"/>
            <a:ext cx="1346866" cy="1575062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41"/>
          <p:cNvSpPr/>
          <p:nvPr/>
        </p:nvSpPr>
        <p:spPr>
          <a:xfrm>
            <a:off x="8892399" y="710425"/>
            <a:ext cx="343250" cy="1406075"/>
          </a:xfrm>
          <a:custGeom>
            <a:rect b="b" l="l" r="r" t="t"/>
            <a:pathLst>
              <a:path extrusionOk="0" h="56243" w="13730">
                <a:moveTo>
                  <a:pt x="13730" y="0"/>
                </a:moveTo>
                <a:cubicBezTo>
                  <a:pt x="-4056" y="5929"/>
                  <a:pt x="-5018" y="56243"/>
                  <a:pt x="13730" y="56243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1"/>
          <p:cNvSpPr/>
          <p:nvPr/>
        </p:nvSpPr>
        <p:spPr>
          <a:xfrm>
            <a:off x="5618967" y="3304016"/>
            <a:ext cx="3525036" cy="1839478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41"/>
          <p:cNvSpPr txBox="1"/>
          <p:nvPr>
            <p:ph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7" name="Google Shape;467;p41"/>
          <p:cNvSpPr txBox="1"/>
          <p:nvPr>
            <p:ph idx="1" type="subTitle"/>
          </p:nvPr>
        </p:nvSpPr>
        <p:spPr>
          <a:xfrm>
            <a:off x="718125" y="1343350"/>
            <a:ext cx="62832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Ubuntu"/>
              <a:buNone/>
              <a:defRPr b="1" sz="2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468" name="Google Shape;468;p41"/>
          <p:cNvSpPr txBox="1"/>
          <p:nvPr>
            <p:ph idx="2" type="body"/>
          </p:nvPr>
        </p:nvSpPr>
        <p:spPr>
          <a:xfrm>
            <a:off x="718150" y="1695250"/>
            <a:ext cx="6283200" cy="29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_1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2"/>
          <p:cNvSpPr/>
          <p:nvPr/>
        </p:nvSpPr>
        <p:spPr>
          <a:xfrm flipH="1" rot="-9374510">
            <a:off x="-1503418" y="-379184"/>
            <a:ext cx="3346907" cy="1637926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42"/>
          <p:cNvSpPr/>
          <p:nvPr/>
        </p:nvSpPr>
        <p:spPr>
          <a:xfrm>
            <a:off x="5618999" y="3304016"/>
            <a:ext cx="3525036" cy="1839478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42"/>
          <p:cNvSpPr/>
          <p:nvPr/>
        </p:nvSpPr>
        <p:spPr>
          <a:xfrm rot="-4958368">
            <a:off x="-497011" y="3613742"/>
            <a:ext cx="2156432" cy="199631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42"/>
          <p:cNvSpPr/>
          <p:nvPr/>
        </p:nvSpPr>
        <p:spPr>
          <a:xfrm>
            <a:off x="-76575" y="-42525"/>
            <a:ext cx="978250" cy="3062300"/>
          </a:xfrm>
          <a:custGeom>
            <a:rect b="b" l="l" r="r" t="t"/>
            <a:pathLst>
              <a:path extrusionOk="0" h="122492" w="39130">
                <a:moveTo>
                  <a:pt x="0" y="122492"/>
                </a:moveTo>
                <a:cubicBezTo>
                  <a:pt x="9144" y="119447"/>
                  <a:pt x="13669" y="106242"/>
                  <a:pt x="12930" y="96633"/>
                </a:cubicBezTo>
                <a:cubicBezTo>
                  <a:pt x="12025" y="84862"/>
                  <a:pt x="3175" y="72437"/>
                  <a:pt x="7826" y="61586"/>
                </a:cubicBezTo>
                <a:cubicBezTo>
                  <a:pt x="9462" y="57768"/>
                  <a:pt x="11032" y="52693"/>
                  <a:pt x="14972" y="51378"/>
                </a:cubicBezTo>
                <a:cubicBezTo>
                  <a:pt x="17662" y="50481"/>
                  <a:pt x="23548" y="54267"/>
                  <a:pt x="21777" y="56482"/>
                </a:cubicBezTo>
                <a:cubicBezTo>
                  <a:pt x="19646" y="59147"/>
                  <a:pt x="13602" y="56723"/>
                  <a:pt x="11909" y="53760"/>
                </a:cubicBezTo>
                <a:cubicBezTo>
                  <a:pt x="9744" y="49971"/>
                  <a:pt x="8954" y="45097"/>
                  <a:pt x="9868" y="40830"/>
                </a:cubicBezTo>
                <a:cubicBezTo>
                  <a:pt x="11941" y="31146"/>
                  <a:pt x="17495" y="21973"/>
                  <a:pt x="24499" y="14971"/>
                </a:cubicBezTo>
                <a:cubicBezTo>
                  <a:pt x="29433" y="10037"/>
                  <a:pt x="36923" y="6620"/>
                  <a:pt x="3913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2"/>
          <p:cNvSpPr/>
          <p:nvPr/>
        </p:nvSpPr>
        <p:spPr>
          <a:xfrm flipH="1">
            <a:off x="8493919" y="0"/>
            <a:ext cx="650081" cy="1901941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42"/>
          <p:cNvSpPr/>
          <p:nvPr/>
        </p:nvSpPr>
        <p:spPr>
          <a:xfrm>
            <a:off x="7467150" y="-12"/>
            <a:ext cx="1676875" cy="1714825"/>
          </a:xfrm>
          <a:custGeom>
            <a:rect b="b" l="l" r="r" t="t"/>
            <a:pathLst>
              <a:path extrusionOk="0" h="68593" w="67075">
                <a:moveTo>
                  <a:pt x="0" y="0"/>
                </a:moveTo>
                <a:cubicBezTo>
                  <a:pt x="6457" y="4305"/>
                  <a:pt x="16808" y="4497"/>
                  <a:pt x="20279" y="11439"/>
                </a:cubicBezTo>
                <a:cubicBezTo>
                  <a:pt x="24645" y="20170"/>
                  <a:pt x="24779" y="30894"/>
                  <a:pt x="23399" y="40557"/>
                </a:cubicBezTo>
                <a:cubicBezTo>
                  <a:pt x="22443" y="47251"/>
                  <a:pt x="19861" y="55425"/>
                  <a:pt x="23918" y="60835"/>
                </a:cubicBezTo>
                <a:cubicBezTo>
                  <a:pt x="29936" y="68860"/>
                  <a:pt x="44585" y="70521"/>
                  <a:pt x="53556" y="66035"/>
                </a:cubicBezTo>
                <a:cubicBezTo>
                  <a:pt x="58937" y="63344"/>
                  <a:pt x="62821" y="58330"/>
                  <a:pt x="67075" y="5407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9_1_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3"/>
          <p:cNvSpPr/>
          <p:nvPr/>
        </p:nvSpPr>
        <p:spPr>
          <a:xfrm rot="8592899">
            <a:off x="-686667" y="-845146"/>
            <a:ext cx="2156412" cy="1996296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43"/>
          <p:cNvSpPr/>
          <p:nvPr/>
        </p:nvSpPr>
        <p:spPr>
          <a:xfrm rot="5400000">
            <a:off x="7600022" y="-727758"/>
            <a:ext cx="816220" cy="2271737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43"/>
          <p:cNvSpPr/>
          <p:nvPr/>
        </p:nvSpPr>
        <p:spPr>
          <a:xfrm>
            <a:off x="5787600" y="3543299"/>
            <a:ext cx="3356403" cy="1600216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43"/>
          <p:cNvSpPr/>
          <p:nvPr/>
        </p:nvSpPr>
        <p:spPr>
          <a:xfrm>
            <a:off x="8249625" y="-7300"/>
            <a:ext cx="903675" cy="2834824"/>
          </a:xfrm>
          <a:custGeom>
            <a:rect b="b" l="l" r="r" t="t"/>
            <a:pathLst>
              <a:path extrusionOk="0" h="85412" w="36147">
                <a:moveTo>
                  <a:pt x="0" y="0"/>
                </a:moveTo>
                <a:cubicBezTo>
                  <a:pt x="18570" y="4650"/>
                  <a:pt x="37121" y="56420"/>
                  <a:pt x="18073" y="54512"/>
                </a:cubicBezTo>
                <a:cubicBezTo>
                  <a:pt x="16893" y="54394"/>
                  <a:pt x="15046" y="52255"/>
                  <a:pt x="16033" y="51597"/>
                </a:cubicBezTo>
                <a:cubicBezTo>
                  <a:pt x="18616" y="49875"/>
                  <a:pt x="23389" y="52027"/>
                  <a:pt x="24778" y="54804"/>
                </a:cubicBezTo>
                <a:cubicBezTo>
                  <a:pt x="29645" y="64539"/>
                  <a:pt x="31280" y="75677"/>
                  <a:pt x="36147" y="854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43"/>
          <p:cNvGrpSpPr/>
          <p:nvPr/>
        </p:nvGrpSpPr>
        <p:grpSpPr>
          <a:xfrm rot="5400000">
            <a:off x="4109853" y="-153796"/>
            <a:ext cx="934618" cy="1180259"/>
            <a:chOff x="9635" y="1954525"/>
            <a:chExt cx="1192266" cy="1234451"/>
          </a:xfrm>
        </p:grpSpPr>
        <p:sp>
          <p:nvSpPr>
            <p:cNvPr id="482" name="Google Shape;482;p43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3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3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3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3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3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43"/>
          <p:cNvSpPr/>
          <p:nvPr/>
        </p:nvSpPr>
        <p:spPr>
          <a:xfrm>
            <a:off x="4" y="4322575"/>
            <a:ext cx="2703610" cy="831744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/>
          <p:nvPr/>
        </p:nvSpPr>
        <p:spPr>
          <a:xfrm flipH="1" rot="10800000">
            <a:off x="1" y="-6"/>
            <a:ext cx="2194496" cy="1307756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6"/>
          <p:cNvSpPr/>
          <p:nvPr/>
        </p:nvSpPr>
        <p:spPr>
          <a:xfrm flipH="1" rot="10800000">
            <a:off x="6101384" y="-152389"/>
            <a:ext cx="3095080" cy="1455649"/>
          </a:xfrm>
          <a:custGeom>
            <a:rect b="b" l="l" r="r" t="t"/>
            <a:pathLst>
              <a:path extrusionOk="0" h="16340" w="34743">
                <a:moveTo>
                  <a:pt x="25590" y="0"/>
                </a:moveTo>
                <a:cubicBezTo>
                  <a:pt x="25463" y="0"/>
                  <a:pt x="25337" y="3"/>
                  <a:pt x="25210" y="9"/>
                </a:cubicBezTo>
                <a:cubicBezTo>
                  <a:pt x="22164" y="158"/>
                  <a:pt x="19266" y="2061"/>
                  <a:pt x="17919" y="4796"/>
                </a:cubicBezTo>
                <a:cubicBezTo>
                  <a:pt x="17061" y="6536"/>
                  <a:pt x="16768" y="8607"/>
                  <a:pt x="15436" y="10017"/>
                </a:cubicBezTo>
                <a:cubicBezTo>
                  <a:pt x="14100" y="11427"/>
                  <a:pt x="12019" y="11842"/>
                  <a:pt x="10078" y="11887"/>
                </a:cubicBezTo>
                <a:cubicBezTo>
                  <a:pt x="9903" y="11891"/>
                  <a:pt x="9728" y="11892"/>
                  <a:pt x="9552" y="11892"/>
                </a:cubicBezTo>
                <a:cubicBezTo>
                  <a:pt x="8697" y="11892"/>
                  <a:pt x="7838" y="11853"/>
                  <a:pt x="6985" y="11853"/>
                </a:cubicBezTo>
                <a:cubicBezTo>
                  <a:pt x="6069" y="11853"/>
                  <a:pt x="5158" y="11898"/>
                  <a:pt x="4264" y="12087"/>
                </a:cubicBezTo>
                <a:cubicBezTo>
                  <a:pt x="2364" y="12488"/>
                  <a:pt x="460" y="13750"/>
                  <a:pt x="71" y="15653"/>
                </a:cubicBezTo>
                <a:cubicBezTo>
                  <a:pt x="26" y="15879"/>
                  <a:pt x="0" y="16109"/>
                  <a:pt x="0" y="16340"/>
                </a:cubicBezTo>
                <a:lnTo>
                  <a:pt x="34112" y="16340"/>
                </a:lnTo>
                <a:cubicBezTo>
                  <a:pt x="34676" y="14521"/>
                  <a:pt x="34742" y="12544"/>
                  <a:pt x="34635" y="10629"/>
                </a:cubicBezTo>
                <a:cubicBezTo>
                  <a:pt x="34509" y="8347"/>
                  <a:pt x="34127" y="6009"/>
                  <a:pt x="32924" y="4069"/>
                </a:cubicBezTo>
                <a:cubicBezTo>
                  <a:pt x="31388" y="1583"/>
                  <a:pt x="28505" y="0"/>
                  <a:pt x="255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6"/>
          <p:cNvSpPr/>
          <p:nvPr/>
        </p:nvSpPr>
        <p:spPr>
          <a:xfrm rot="-5400000">
            <a:off x="7361964" y="3401074"/>
            <a:ext cx="1819822" cy="2128300"/>
          </a:xfrm>
          <a:custGeom>
            <a:rect b="b" l="l" r="r" t="t"/>
            <a:pathLst>
              <a:path extrusionOk="0" h="19906" w="17022">
                <a:moveTo>
                  <a:pt x="9196" y="0"/>
                </a:moveTo>
                <a:cubicBezTo>
                  <a:pt x="7480" y="0"/>
                  <a:pt x="5759" y="553"/>
                  <a:pt x="4405" y="1612"/>
                </a:cubicBezTo>
                <a:cubicBezTo>
                  <a:pt x="3036" y="2684"/>
                  <a:pt x="1986" y="4242"/>
                  <a:pt x="361" y="4858"/>
                </a:cubicBezTo>
                <a:cubicBezTo>
                  <a:pt x="242" y="4903"/>
                  <a:pt x="123" y="4944"/>
                  <a:pt x="1" y="4977"/>
                </a:cubicBezTo>
                <a:lnTo>
                  <a:pt x="1" y="17897"/>
                </a:lnTo>
                <a:cubicBezTo>
                  <a:pt x="60" y="17935"/>
                  <a:pt x="116" y="17975"/>
                  <a:pt x="175" y="18012"/>
                </a:cubicBezTo>
                <a:cubicBezTo>
                  <a:pt x="2072" y="19205"/>
                  <a:pt x="4365" y="19906"/>
                  <a:pt x="6595" y="19906"/>
                </a:cubicBezTo>
                <a:cubicBezTo>
                  <a:pt x="8514" y="19906"/>
                  <a:pt x="10387" y="19387"/>
                  <a:pt x="11919" y="18217"/>
                </a:cubicBezTo>
                <a:cubicBezTo>
                  <a:pt x="13671" y="16881"/>
                  <a:pt x="14784" y="14877"/>
                  <a:pt x="15630" y="12844"/>
                </a:cubicBezTo>
                <a:cubicBezTo>
                  <a:pt x="16420" y="10951"/>
                  <a:pt x="17021" y="8918"/>
                  <a:pt x="16810" y="6877"/>
                </a:cubicBezTo>
                <a:cubicBezTo>
                  <a:pt x="16524" y="4161"/>
                  <a:pt x="14676" y="1660"/>
                  <a:pt x="12160" y="591"/>
                </a:cubicBezTo>
                <a:cubicBezTo>
                  <a:pt x="11225" y="194"/>
                  <a:pt x="10211" y="0"/>
                  <a:pt x="91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6"/>
          <p:cNvSpPr/>
          <p:nvPr/>
        </p:nvSpPr>
        <p:spPr>
          <a:xfrm flipH="1" rot="10800000">
            <a:off x="0" y="3136929"/>
            <a:ext cx="2029579" cy="2006571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7927999" y="0"/>
            <a:ext cx="1268443" cy="2424450"/>
          </a:xfrm>
          <a:custGeom>
            <a:rect b="b" l="l" r="r" t="t"/>
            <a:pathLst>
              <a:path extrusionOk="0" h="74587" w="39023">
                <a:moveTo>
                  <a:pt x="969" y="0"/>
                </a:moveTo>
                <a:cubicBezTo>
                  <a:pt x="-1515" y="12431"/>
                  <a:pt x="631" y="28076"/>
                  <a:pt x="9595" y="37040"/>
                </a:cubicBezTo>
                <a:cubicBezTo>
                  <a:pt x="14416" y="41861"/>
                  <a:pt x="23262" y="41733"/>
                  <a:pt x="27353" y="47187"/>
                </a:cubicBezTo>
                <a:cubicBezTo>
                  <a:pt x="33310" y="55128"/>
                  <a:pt x="30147" y="70140"/>
                  <a:pt x="39023" y="7458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0" y="1864675"/>
            <a:ext cx="2663800" cy="3298050"/>
          </a:xfrm>
          <a:custGeom>
            <a:rect b="b" l="l" r="r" t="t"/>
            <a:pathLst>
              <a:path extrusionOk="0" h="131922" w="106552">
                <a:moveTo>
                  <a:pt x="0" y="0"/>
                </a:moveTo>
                <a:cubicBezTo>
                  <a:pt x="10915" y="1558"/>
                  <a:pt x="22130" y="5054"/>
                  <a:pt x="30951" y="11670"/>
                </a:cubicBezTo>
                <a:cubicBezTo>
                  <a:pt x="39297" y="17930"/>
                  <a:pt x="45269" y="31330"/>
                  <a:pt x="41606" y="41098"/>
                </a:cubicBezTo>
                <a:cubicBezTo>
                  <a:pt x="40464" y="44144"/>
                  <a:pt x="35890" y="47120"/>
                  <a:pt x="32980" y="45665"/>
                </a:cubicBezTo>
                <a:cubicBezTo>
                  <a:pt x="31401" y="44875"/>
                  <a:pt x="31030" y="42304"/>
                  <a:pt x="31458" y="40591"/>
                </a:cubicBezTo>
                <a:cubicBezTo>
                  <a:pt x="32936" y="34675"/>
                  <a:pt x="44846" y="37946"/>
                  <a:pt x="49724" y="41606"/>
                </a:cubicBezTo>
                <a:cubicBezTo>
                  <a:pt x="63849" y="52203"/>
                  <a:pt x="57049" y="76551"/>
                  <a:pt x="64946" y="92345"/>
                </a:cubicBezTo>
                <a:cubicBezTo>
                  <a:pt x="73506" y="109465"/>
                  <a:pt x="106552" y="112781"/>
                  <a:pt x="106552" y="13192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" name="Google Shape;74;p6"/>
          <p:cNvGrpSpPr/>
          <p:nvPr/>
        </p:nvGrpSpPr>
        <p:grpSpPr>
          <a:xfrm rot="5400000">
            <a:off x="4193895" y="-239122"/>
            <a:ext cx="691396" cy="1169643"/>
            <a:chOff x="9635" y="1954525"/>
            <a:chExt cx="1192266" cy="1234451"/>
          </a:xfrm>
        </p:grpSpPr>
        <p:sp>
          <p:nvSpPr>
            <p:cNvPr id="75" name="Google Shape;75;p6"/>
            <p:cNvSpPr/>
            <p:nvPr/>
          </p:nvSpPr>
          <p:spPr>
            <a:xfrm rot="5400000">
              <a:off x="526878" y="1437282"/>
              <a:ext cx="150460" cy="1184945"/>
            </a:xfrm>
            <a:custGeom>
              <a:rect b="b" l="l" r="r" t="t"/>
              <a:pathLst>
                <a:path extrusionOk="0" h="10199" w="1295">
                  <a:moveTo>
                    <a:pt x="1061" y="1"/>
                  </a:moveTo>
                  <a:cubicBezTo>
                    <a:pt x="955" y="1"/>
                    <a:pt x="842" y="50"/>
                    <a:pt x="795" y="143"/>
                  </a:cubicBezTo>
                  <a:cubicBezTo>
                    <a:pt x="64" y="1616"/>
                    <a:pt x="301" y="3271"/>
                    <a:pt x="186" y="4848"/>
                  </a:cubicBezTo>
                  <a:cubicBezTo>
                    <a:pt x="120" y="5753"/>
                    <a:pt x="90" y="6681"/>
                    <a:pt x="149" y="7586"/>
                  </a:cubicBezTo>
                  <a:cubicBezTo>
                    <a:pt x="212" y="8481"/>
                    <a:pt x="138" y="9315"/>
                    <a:pt x="1" y="10199"/>
                  </a:cubicBezTo>
                  <a:lnTo>
                    <a:pt x="877" y="10199"/>
                  </a:lnTo>
                  <a:cubicBezTo>
                    <a:pt x="1192" y="8503"/>
                    <a:pt x="910" y="6803"/>
                    <a:pt x="1088" y="5096"/>
                  </a:cubicBezTo>
                  <a:cubicBezTo>
                    <a:pt x="1255" y="3464"/>
                    <a:pt x="1181" y="1835"/>
                    <a:pt x="1285" y="202"/>
                  </a:cubicBezTo>
                  <a:cubicBezTo>
                    <a:pt x="1295" y="65"/>
                    <a:pt x="1183" y="1"/>
                    <a:pt x="1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6"/>
            <p:cNvSpPr/>
            <p:nvPr/>
          </p:nvSpPr>
          <p:spPr>
            <a:xfrm rot="5400000">
              <a:off x="498994" y="1710894"/>
              <a:ext cx="141978" cy="1120696"/>
            </a:xfrm>
            <a:custGeom>
              <a:rect b="b" l="l" r="r" t="t"/>
              <a:pathLst>
                <a:path extrusionOk="0" h="9646" w="1222">
                  <a:moveTo>
                    <a:pt x="556" y="1"/>
                  </a:moveTo>
                  <a:cubicBezTo>
                    <a:pt x="511" y="1"/>
                    <a:pt x="466" y="26"/>
                    <a:pt x="468" y="76"/>
                  </a:cubicBezTo>
                  <a:cubicBezTo>
                    <a:pt x="498" y="948"/>
                    <a:pt x="309" y="1842"/>
                    <a:pt x="298" y="2722"/>
                  </a:cubicBezTo>
                  <a:cubicBezTo>
                    <a:pt x="283" y="3631"/>
                    <a:pt x="186" y="4529"/>
                    <a:pt x="168" y="5434"/>
                  </a:cubicBezTo>
                  <a:cubicBezTo>
                    <a:pt x="149" y="6339"/>
                    <a:pt x="149" y="7245"/>
                    <a:pt x="134" y="8154"/>
                  </a:cubicBezTo>
                  <a:cubicBezTo>
                    <a:pt x="127" y="8655"/>
                    <a:pt x="68" y="9148"/>
                    <a:pt x="1" y="9646"/>
                  </a:cubicBezTo>
                  <a:lnTo>
                    <a:pt x="732" y="9646"/>
                  </a:lnTo>
                  <a:cubicBezTo>
                    <a:pt x="802" y="9044"/>
                    <a:pt x="843" y="8440"/>
                    <a:pt x="851" y="7835"/>
                  </a:cubicBezTo>
                  <a:cubicBezTo>
                    <a:pt x="854" y="6877"/>
                    <a:pt x="791" y="5913"/>
                    <a:pt x="854" y="4955"/>
                  </a:cubicBezTo>
                  <a:cubicBezTo>
                    <a:pt x="955" y="3386"/>
                    <a:pt x="1222" y="1582"/>
                    <a:pt x="650" y="57"/>
                  </a:cubicBezTo>
                  <a:cubicBezTo>
                    <a:pt x="637" y="20"/>
                    <a:pt x="596" y="1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6"/>
            <p:cNvSpPr/>
            <p:nvPr/>
          </p:nvSpPr>
          <p:spPr>
            <a:xfrm rot="5400000">
              <a:off x="507592" y="2370583"/>
              <a:ext cx="108749" cy="1104663"/>
            </a:xfrm>
            <a:custGeom>
              <a:rect b="b" l="l" r="r" t="t"/>
              <a:pathLst>
                <a:path extrusionOk="0" h="9508" w="936">
                  <a:moveTo>
                    <a:pt x="220" y="0"/>
                  </a:moveTo>
                  <a:cubicBezTo>
                    <a:pt x="150" y="0"/>
                    <a:pt x="82" y="40"/>
                    <a:pt x="75" y="120"/>
                  </a:cubicBezTo>
                  <a:cubicBezTo>
                    <a:pt x="0" y="1081"/>
                    <a:pt x="101" y="2038"/>
                    <a:pt x="86" y="2999"/>
                  </a:cubicBezTo>
                  <a:cubicBezTo>
                    <a:pt x="75" y="3982"/>
                    <a:pt x="49" y="4969"/>
                    <a:pt x="37" y="5953"/>
                  </a:cubicBezTo>
                  <a:cubicBezTo>
                    <a:pt x="23" y="7136"/>
                    <a:pt x="93" y="8324"/>
                    <a:pt x="130" y="9508"/>
                  </a:cubicBezTo>
                  <a:lnTo>
                    <a:pt x="935" y="9508"/>
                  </a:lnTo>
                  <a:cubicBezTo>
                    <a:pt x="887" y="8324"/>
                    <a:pt x="806" y="7144"/>
                    <a:pt x="809" y="5960"/>
                  </a:cubicBezTo>
                  <a:cubicBezTo>
                    <a:pt x="813" y="5018"/>
                    <a:pt x="843" y="4072"/>
                    <a:pt x="798" y="3125"/>
                  </a:cubicBezTo>
                  <a:cubicBezTo>
                    <a:pt x="754" y="2105"/>
                    <a:pt x="501" y="1133"/>
                    <a:pt x="375" y="123"/>
                  </a:cubicBezTo>
                  <a:cubicBezTo>
                    <a:pt x="366" y="42"/>
                    <a:pt x="292" y="0"/>
                    <a:pt x="2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6"/>
            <p:cNvSpPr/>
            <p:nvPr/>
          </p:nvSpPr>
          <p:spPr>
            <a:xfrm rot="5400000">
              <a:off x="521011" y="1881626"/>
              <a:ext cx="169514" cy="1192265"/>
            </a:xfrm>
            <a:custGeom>
              <a:rect b="b" l="l" r="r" t="t"/>
              <a:pathLst>
                <a:path extrusionOk="0" h="10262" w="1459">
                  <a:moveTo>
                    <a:pt x="375" y="0"/>
                  </a:moveTo>
                  <a:cubicBezTo>
                    <a:pt x="252" y="0"/>
                    <a:pt x="130" y="71"/>
                    <a:pt x="112" y="217"/>
                  </a:cubicBezTo>
                  <a:cubicBezTo>
                    <a:pt x="1" y="1174"/>
                    <a:pt x="234" y="2102"/>
                    <a:pt x="257" y="3056"/>
                  </a:cubicBezTo>
                  <a:cubicBezTo>
                    <a:pt x="279" y="3991"/>
                    <a:pt x="197" y="4922"/>
                    <a:pt x="245" y="5857"/>
                  </a:cubicBezTo>
                  <a:cubicBezTo>
                    <a:pt x="316" y="7334"/>
                    <a:pt x="476" y="8792"/>
                    <a:pt x="542" y="10262"/>
                  </a:cubicBezTo>
                  <a:lnTo>
                    <a:pt x="1459" y="10262"/>
                  </a:lnTo>
                  <a:cubicBezTo>
                    <a:pt x="1385" y="8792"/>
                    <a:pt x="1214" y="7338"/>
                    <a:pt x="1132" y="5861"/>
                  </a:cubicBezTo>
                  <a:cubicBezTo>
                    <a:pt x="1084" y="4967"/>
                    <a:pt x="1158" y="4072"/>
                    <a:pt x="1129" y="3178"/>
                  </a:cubicBezTo>
                  <a:cubicBezTo>
                    <a:pt x="1099" y="2180"/>
                    <a:pt x="802" y="1208"/>
                    <a:pt x="654" y="221"/>
                  </a:cubicBezTo>
                  <a:cubicBezTo>
                    <a:pt x="633" y="76"/>
                    <a:pt x="503" y="0"/>
                    <a:pt x="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6"/>
            <p:cNvSpPr/>
            <p:nvPr/>
          </p:nvSpPr>
          <p:spPr>
            <a:xfrm rot="5400000">
              <a:off x="509451" y="2153204"/>
              <a:ext cx="96201" cy="1095833"/>
            </a:xfrm>
            <a:custGeom>
              <a:rect b="b" l="l" r="r" t="t"/>
              <a:pathLst>
                <a:path extrusionOk="0" h="9432" w="828">
                  <a:moveTo>
                    <a:pt x="273" y="1"/>
                  </a:moveTo>
                  <a:cubicBezTo>
                    <a:pt x="214" y="1"/>
                    <a:pt x="156" y="33"/>
                    <a:pt x="152" y="99"/>
                  </a:cubicBezTo>
                  <a:cubicBezTo>
                    <a:pt x="100" y="1038"/>
                    <a:pt x="0" y="1955"/>
                    <a:pt x="4" y="2897"/>
                  </a:cubicBezTo>
                  <a:cubicBezTo>
                    <a:pt x="7" y="3788"/>
                    <a:pt x="56" y="4678"/>
                    <a:pt x="78" y="5569"/>
                  </a:cubicBezTo>
                  <a:cubicBezTo>
                    <a:pt x="108" y="6856"/>
                    <a:pt x="85" y="8144"/>
                    <a:pt x="63" y="9432"/>
                  </a:cubicBezTo>
                  <a:lnTo>
                    <a:pt x="828" y="9432"/>
                  </a:lnTo>
                  <a:cubicBezTo>
                    <a:pt x="828" y="8188"/>
                    <a:pt x="828" y="6942"/>
                    <a:pt x="783" y="5699"/>
                  </a:cubicBezTo>
                  <a:cubicBezTo>
                    <a:pt x="712" y="3829"/>
                    <a:pt x="486" y="1966"/>
                    <a:pt x="397" y="99"/>
                  </a:cubicBezTo>
                  <a:cubicBezTo>
                    <a:pt x="393" y="34"/>
                    <a:pt x="333" y="1"/>
                    <a:pt x="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6"/>
            <p:cNvSpPr/>
            <p:nvPr/>
          </p:nvSpPr>
          <p:spPr>
            <a:xfrm rot="5400000">
              <a:off x="474886" y="2599406"/>
              <a:ext cx="124318" cy="1054821"/>
            </a:xfrm>
            <a:custGeom>
              <a:rect b="b" l="l" r="r" t="t"/>
              <a:pathLst>
                <a:path extrusionOk="0" h="9079" w="1070">
                  <a:moveTo>
                    <a:pt x="426" y="1"/>
                  </a:moveTo>
                  <a:cubicBezTo>
                    <a:pt x="357" y="1"/>
                    <a:pt x="286" y="41"/>
                    <a:pt x="275" y="121"/>
                  </a:cubicBezTo>
                  <a:cubicBezTo>
                    <a:pt x="1" y="1932"/>
                    <a:pt x="71" y="3835"/>
                    <a:pt x="64" y="5661"/>
                  </a:cubicBezTo>
                  <a:cubicBezTo>
                    <a:pt x="56" y="6808"/>
                    <a:pt x="164" y="7943"/>
                    <a:pt x="242" y="9079"/>
                  </a:cubicBezTo>
                  <a:lnTo>
                    <a:pt x="1069" y="9079"/>
                  </a:lnTo>
                  <a:cubicBezTo>
                    <a:pt x="980" y="7984"/>
                    <a:pt x="865" y="6889"/>
                    <a:pt x="858" y="5787"/>
                  </a:cubicBezTo>
                  <a:cubicBezTo>
                    <a:pt x="850" y="4819"/>
                    <a:pt x="880" y="3854"/>
                    <a:pt x="850" y="2889"/>
                  </a:cubicBezTo>
                  <a:cubicBezTo>
                    <a:pt x="836" y="2418"/>
                    <a:pt x="850" y="1943"/>
                    <a:pt x="798" y="1476"/>
                  </a:cubicBezTo>
                  <a:cubicBezTo>
                    <a:pt x="754" y="1019"/>
                    <a:pt x="613" y="581"/>
                    <a:pt x="572" y="125"/>
                  </a:cubicBezTo>
                  <a:cubicBezTo>
                    <a:pt x="565" y="41"/>
                    <a:pt x="496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81;p6"/>
          <p:cNvSpPr txBox="1"/>
          <p:nvPr>
            <p:ph type="title"/>
          </p:nvPr>
        </p:nvSpPr>
        <p:spPr>
          <a:xfrm>
            <a:off x="1598850" y="1179450"/>
            <a:ext cx="5946300" cy="27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8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 txBox="1"/>
          <p:nvPr>
            <p:ph type="title"/>
          </p:nvPr>
        </p:nvSpPr>
        <p:spPr>
          <a:xfrm>
            <a:off x="1075625" y="2876397"/>
            <a:ext cx="32376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sz="3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2" type="title"/>
          </p:nvPr>
        </p:nvSpPr>
        <p:spPr>
          <a:xfrm>
            <a:off x="1858025" y="1150840"/>
            <a:ext cx="16728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b="1"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/>
        </p:txBody>
      </p:sp>
      <p:sp>
        <p:nvSpPr>
          <p:cNvPr id="85" name="Google Shape;85;p7"/>
          <p:cNvSpPr txBox="1"/>
          <p:nvPr>
            <p:ph idx="1" type="subTitle"/>
          </p:nvPr>
        </p:nvSpPr>
        <p:spPr>
          <a:xfrm>
            <a:off x="1279175" y="3633800"/>
            <a:ext cx="2830500" cy="6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7"/>
          <p:cNvSpPr/>
          <p:nvPr/>
        </p:nvSpPr>
        <p:spPr>
          <a:xfrm rot="10800000">
            <a:off x="6666289" y="-14136"/>
            <a:ext cx="2492736" cy="2499885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7"/>
          <p:cNvSpPr/>
          <p:nvPr/>
        </p:nvSpPr>
        <p:spPr>
          <a:xfrm flipH="1" rot="10800000">
            <a:off x="0" y="1195150"/>
            <a:ext cx="874526" cy="3993125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7"/>
          <p:cNvSpPr/>
          <p:nvPr/>
        </p:nvSpPr>
        <p:spPr>
          <a:xfrm rot="10800000">
            <a:off x="5889543" y="3163664"/>
            <a:ext cx="3269482" cy="1994761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7"/>
          <p:cNvSpPr/>
          <p:nvPr/>
        </p:nvSpPr>
        <p:spPr>
          <a:xfrm>
            <a:off x="8191700" y="1871425"/>
            <a:ext cx="1020775" cy="3360025"/>
          </a:xfrm>
          <a:custGeom>
            <a:rect b="b" l="l" r="r" t="t"/>
            <a:pathLst>
              <a:path extrusionOk="0" h="134401" w="40831">
                <a:moveTo>
                  <a:pt x="40831" y="0"/>
                </a:moveTo>
                <a:cubicBezTo>
                  <a:pt x="39917" y="2743"/>
                  <a:pt x="36714" y="4102"/>
                  <a:pt x="35047" y="6464"/>
                </a:cubicBezTo>
                <a:cubicBezTo>
                  <a:pt x="31670" y="11248"/>
                  <a:pt x="29495" y="17013"/>
                  <a:pt x="28582" y="22797"/>
                </a:cubicBezTo>
                <a:cubicBezTo>
                  <a:pt x="24675" y="47563"/>
                  <a:pt x="33475" y="73805"/>
                  <a:pt x="26880" y="97994"/>
                </a:cubicBezTo>
                <a:cubicBezTo>
                  <a:pt x="24511" y="106683"/>
                  <a:pt x="19298" y="114763"/>
                  <a:pt x="12930" y="121131"/>
                </a:cubicBezTo>
                <a:cubicBezTo>
                  <a:pt x="8563" y="125498"/>
                  <a:pt x="1951" y="128541"/>
                  <a:pt x="0" y="13440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7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/>
          <p:nvPr/>
        </p:nvSpPr>
        <p:spPr>
          <a:xfrm flipH="1" rot="-8592869">
            <a:off x="7625111" y="-879434"/>
            <a:ext cx="2417983" cy="2238445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8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8"/>
          <p:cNvSpPr/>
          <p:nvPr/>
        </p:nvSpPr>
        <p:spPr>
          <a:xfrm>
            <a:off x="-1788250" y="3543306"/>
            <a:ext cx="3481255" cy="1615119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8"/>
          <p:cNvSpPr/>
          <p:nvPr/>
        </p:nvSpPr>
        <p:spPr>
          <a:xfrm>
            <a:off x="5869441" y="-46275"/>
            <a:ext cx="3341450" cy="2017475"/>
          </a:xfrm>
          <a:custGeom>
            <a:rect b="b" l="l" r="r" t="t"/>
            <a:pathLst>
              <a:path extrusionOk="0" h="80699" w="133658">
                <a:moveTo>
                  <a:pt x="133658" y="77775"/>
                </a:moveTo>
                <a:cubicBezTo>
                  <a:pt x="120547" y="84331"/>
                  <a:pt x="101547" y="78911"/>
                  <a:pt x="90513" y="69260"/>
                </a:cubicBezTo>
                <a:cubicBezTo>
                  <a:pt x="79188" y="59354"/>
                  <a:pt x="75019" y="41359"/>
                  <a:pt x="61561" y="34630"/>
                </a:cubicBezTo>
                <a:cubicBezTo>
                  <a:pt x="49976" y="28837"/>
                  <a:pt x="35931" y="30404"/>
                  <a:pt x="23525" y="26682"/>
                </a:cubicBezTo>
                <a:cubicBezTo>
                  <a:pt x="16635" y="24615"/>
                  <a:pt x="8828" y="22557"/>
                  <a:pt x="4223" y="17031"/>
                </a:cubicBezTo>
                <a:cubicBezTo>
                  <a:pt x="517" y="12583"/>
                  <a:pt x="-1014" y="5492"/>
                  <a:pt x="81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"/>
          <p:cNvSpPr/>
          <p:nvPr/>
        </p:nvSpPr>
        <p:spPr>
          <a:xfrm flipH="1" rot="-5400000">
            <a:off x="1101378" y="-1926472"/>
            <a:ext cx="1124020" cy="421137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8"/>
          <p:cNvSpPr/>
          <p:nvPr/>
        </p:nvSpPr>
        <p:spPr>
          <a:xfrm flipH="1" rot="2049452">
            <a:off x="771453" y="45706"/>
            <a:ext cx="1162351" cy="1076091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8"/>
          <p:cNvSpPr txBox="1"/>
          <p:nvPr>
            <p:ph type="title"/>
          </p:nvPr>
        </p:nvSpPr>
        <p:spPr>
          <a:xfrm>
            <a:off x="2558700" y="1555500"/>
            <a:ext cx="4026600" cy="11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2558700" y="2730600"/>
            <a:ext cx="4026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/>
          <p:nvPr/>
        </p:nvSpPr>
        <p:spPr>
          <a:xfrm>
            <a:off x="5307775" y="3141625"/>
            <a:ext cx="3836219" cy="2001887"/>
          </a:xfrm>
          <a:custGeom>
            <a:rect b="b" l="l" r="r" t="t"/>
            <a:pathLst>
              <a:path extrusionOk="0" h="19897" w="31908">
                <a:moveTo>
                  <a:pt x="29851" y="0"/>
                </a:moveTo>
                <a:cubicBezTo>
                  <a:pt x="29701" y="0"/>
                  <a:pt x="29550" y="4"/>
                  <a:pt x="29399" y="11"/>
                </a:cubicBezTo>
                <a:cubicBezTo>
                  <a:pt x="25852" y="182"/>
                  <a:pt x="22475" y="2397"/>
                  <a:pt x="20906" y="5585"/>
                </a:cubicBezTo>
                <a:cubicBezTo>
                  <a:pt x="19908" y="7610"/>
                  <a:pt x="19562" y="10026"/>
                  <a:pt x="18011" y="11670"/>
                </a:cubicBezTo>
                <a:cubicBezTo>
                  <a:pt x="16460" y="13310"/>
                  <a:pt x="14034" y="13796"/>
                  <a:pt x="11770" y="13848"/>
                </a:cubicBezTo>
                <a:cubicBezTo>
                  <a:pt x="11569" y="13853"/>
                  <a:pt x="11368" y="13855"/>
                  <a:pt x="11166" y="13855"/>
                </a:cubicBezTo>
                <a:cubicBezTo>
                  <a:pt x="10164" y="13855"/>
                  <a:pt x="9157" y="13807"/>
                  <a:pt x="8156" y="13807"/>
                </a:cubicBezTo>
                <a:cubicBezTo>
                  <a:pt x="7093" y="13807"/>
                  <a:pt x="6036" y="13861"/>
                  <a:pt x="4998" y="14082"/>
                </a:cubicBezTo>
                <a:cubicBezTo>
                  <a:pt x="2783" y="14549"/>
                  <a:pt x="568" y="16019"/>
                  <a:pt x="115" y="18238"/>
                </a:cubicBezTo>
                <a:cubicBezTo>
                  <a:pt x="4" y="18783"/>
                  <a:pt x="0" y="19347"/>
                  <a:pt x="104" y="19896"/>
                </a:cubicBezTo>
                <a:lnTo>
                  <a:pt x="31908" y="19896"/>
                </a:lnTo>
                <a:lnTo>
                  <a:pt x="31908" y="223"/>
                </a:lnTo>
                <a:cubicBezTo>
                  <a:pt x="31231" y="76"/>
                  <a:pt x="30542" y="0"/>
                  <a:pt x="298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9"/>
          <p:cNvSpPr/>
          <p:nvPr/>
        </p:nvSpPr>
        <p:spPr>
          <a:xfrm rot="3270961">
            <a:off x="7216299" y="-790914"/>
            <a:ext cx="2091238" cy="1935942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9"/>
          <p:cNvSpPr/>
          <p:nvPr/>
        </p:nvSpPr>
        <p:spPr>
          <a:xfrm flipH="1" rot="10800000">
            <a:off x="0" y="16"/>
            <a:ext cx="2234811" cy="1093659"/>
          </a:xfrm>
          <a:custGeom>
            <a:rect b="b" l="l" r="r" t="t"/>
            <a:pathLst>
              <a:path extrusionOk="0" h="15935" w="32562">
                <a:moveTo>
                  <a:pt x="26895" y="0"/>
                </a:moveTo>
                <a:cubicBezTo>
                  <a:pt x="26414" y="0"/>
                  <a:pt x="25908" y="76"/>
                  <a:pt x="25366" y="235"/>
                </a:cubicBezTo>
                <a:cubicBezTo>
                  <a:pt x="22978" y="934"/>
                  <a:pt x="20558" y="1350"/>
                  <a:pt x="18077" y="1350"/>
                </a:cubicBezTo>
                <a:cubicBezTo>
                  <a:pt x="17794" y="1350"/>
                  <a:pt x="17510" y="1344"/>
                  <a:pt x="17225" y="1333"/>
                </a:cubicBezTo>
                <a:cubicBezTo>
                  <a:pt x="15011" y="1248"/>
                  <a:pt x="12810" y="861"/>
                  <a:pt x="10600" y="861"/>
                </a:cubicBezTo>
                <a:cubicBezTo>
                  <a:pt x="10418" y="861"/>
                  <a:pt x="10235" y="864"/>
                  <a:pt x="10053" y="870"/>
                </a:cubicBezTo>
                <a:cubicBezTo>
                  <a:pt x="6142" y="988"/>
                  <a:pt x="2075" y="2829"/>
                  <a:pt x="1" y="6038"/>
                </a:cubicBezTo>
                <a:lnTo>
                  <a:pt x="1" y="15935"/>
                </a:lnTo>
                <a:lnTo>
                  <a:pt x="16977" y="15935"/>
                </a:lnTo>
                <a:cubicBezTo>
                  <a:pt x="17196" y="14944"/>
                  <a:pt x="17474" y="13979"/>
                  <a:pt x="18056" y="13155"/>
                </a:cubicBezTo>
                <a:cubicBezTo>
                  <a:pt x="19181" y="11571"/>
                  <a:pt x="21181" y="10866"/>
                  <a:pt x="23099" y="10547"/>
                </a:cubicBezTo>
                <a:cubicBezTo>
                  <a:pt x="25014" y="10228"/>
                  <a:pt x="26999" y="10198"/>
                  <a:pt x="28825" y="9530"/>
                </a:cubicBezTo>
                <a:cubicBezTo>
                  <a:pt x="30650" y="8866"/>
                  <a:pt x="32353" y="7348"/>
                  <a:pt x="32472" y="5408"/>
                </a:cubicBezTo>
                <a:cubicBezTo>
                  <a:pt x="32561" y="3960"/>
                  <a:pt x="31734" y="2576"/>
                  <a:pt x="30628" y="1638"/>
                </a:cubicBezTo>
                <a:cubicBezTo>
                  <a:pt x="29391" y="592"/>
                  <a:pt x="28236" y="0"/>
                  <a:pt x="268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9"/>
          <p:cNvSpPr/>
          <p:nvPr/>
        </p:nvSpPr>
        <p:spPr>
          <a:xfrm flipH="1" rot="-4311994">
            <a:off x="8451225" y="654097"/>
            <a:ext cx="1081271" cy="64435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rgbClr val="E4F4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9"/>
          <p:cNvSpPr/>
          <p:nvPr/>
        </p:nvSpPr>
        <p:spPr>
          <a:xfrm>
            <a:off x="0" y="-38975"/>
            <a:ext cx="2315889" cy="2665933"/>
          </a:xfrm>
          <a:custGeom>
            <a:rect b="b" l="l" r="r" t="t"/>
            <a:pathLst>
              <a:path extrusionOk="0" h="104649" w="91782">
                <a:moveTo>
                  <a:pt x="0" y="104649"/>
                </a:moveTo>
                <a:cubicBezTo>
                  <a:pt x="5693" y="87570"/>
                  <a:pt x="13373" y="65739"/>
                  <a:pt x="30451" y="60044"/>
                </a:cubicBezTo>
                <a:cubicBezTo>
                  <a:pt x="36592" y="57996"/>
                  <a:pt x="43305" y="61603"/>
                  <a:pt x="49751" y="62189"/>
                </a:cubicBezTo>
                <a:cubicBezTo>
                  <a:pt x="55875" y="62746"/>
                  <a:pt x="62707" y="60662"/>
                  <a:pt x="67335" y="56613"/>
                </a:cubicBezTo>
                <a:cubicBezTo>
                  <a:pt x="78328" y="46994"/>
                  <a:pt x="63377" y="25933"/>
                  <a:pt x="69909" y="12867"/>
                </a:cubicBezTo>
                <a:cubicBezTo>
                  <a:pt x="73691" y="5301"/>
                  <a:pt x="87999" y="7566"/>
                  <a:pt x="91782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"/>
          <p:cNvSpPr/>
          <p:nvPr/>
        </p:nvSpPr>
        <p:spPr>
          <a:xfrm rot="-5400000">
            <a:off x="1099170" y="3221886"/>
            <a:ext cx="822444" cy="3020783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/>
          <p:nvPr>
            <p:ph idx="1" type="subTitle"/>
          </p:nvPr>
        </p:nvSpPr>
        <p:spPr>
          <a:xfrm>
            <a:off x="801225" y="3061400"/>
            <a:ext cx="38538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801225" y="1295400"/>
            <a:ext cx="3853800" cy="17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9" name="Google Shape;109;p10"/>
          <p:cNvSpPr/>
          <p:nvPr/>
        </p:nvSpPr>
        <p:spPr>
          <a:xfrm>
            <a:off x="-385875" y="4067158"/>
            <a:ext cx="2698633" cy="1664217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0"/>
          <p:cNvSpPr/>
          <p:nvPr/>
        </p:nvSpPr>
        <p:spPr>
          <a:xfrm flipH="1" rot="-5400000">
            <a:off x="1080284" y="-1080279"/>
            <a:ext cx="786609" cy="2947182"/>
          </a:xfrm>
          <a:custGeom>
            <a:rect b="b" l="l" r="r" t="t"/>
            <a:pathLst>
              <a:path extrusionOk="0" h="25556" w="8735">
                <a:moveTo>
                  <a:pt x="0" y="0"/>
                </a:moveTo>
                <a:lnTo>
                  <a:pt x="0" y="25425"/>
                </a:lnTo>
                <a:cubicBezTo>
                  <a:pt x="1841" y="24987"/>
                  <a:pt x="3859" y="25555"/>
                  <a:pt x="5529" y="24698"/>
                </a:cubicBezTo>
                <a:cubicBezTo>
                  <a:pt x="7410" y="23733"/>
                  <a:pt x="8735" y="21418"/>
                  <a:pt x="7878" y="19340"/>
                </a:cubicBezTo>
                <a:cubicBezTo>
                  <a:pt x="6909" y="16999"/>
                  <a:pt x="3878" y="15856"/>
                  <a:pt x="3332" y="13384"/>
                </a:cubicBezTo>
                <a:cubicBezTo>
                  <a:pt x="2924" y="11544"/>
                  <a:pt x="4089" y="9744"/>
                  <a:pt x="5310" y="8308"/>
                </a:cubicBezTo>
                <a:cubicBezTo>
                  <a:pt x="6535" y="6872"/>
                  <a:pt x="7945" y="5403"/>
                  <a:pt x="8163" y="3529"/>
                </a:cubicBezTo>
                <a:cubicBezTo>
                  <a:pt x="8316" y="2230"/>
                  <a:pt x="7792" y="965"/>
                  <a:pt x="69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0"/>
          <p:cNvSpPr/>
          <p:nvPr/>
        </p:nvSpPr>
        <p:spPr>
          <a:xfrm>
            <a:off x="126875" y="4467633"/>
            <a:ext cx="3082400" cy="690800"/>
          </a:xfrm>
          <a:custGeom>
            <a:rect b="b" l="l" r="r" t="t"/>
            <a:pathLst>
              <a:path extrusionOk="0" h="27632" w="123296">
                <a:moveTo>
                  <a:pt x="0" y="27632"/>
                </a:moveTo>
                <a:cubicBezTo>
                  <a:pt x="4249" y="21968"/>
                  <a:pt x="7989" y="15584"/>
                  <a:pt x="13699" y="11396"/>
                </a:cubicBezTo>
                <a:cubicBezTo>
                  <a:pt x="22606" y="4864"/>
                  <a:pt x="35127" y="4800"/>
                  <a:pt x="46172" y="4800"/>
                </a:cubicBezTo>
                <a:cubicBezTo>
                  <a:pt x="54434" y="4800"/>
                  <a:pt x="69005" y="6178"/>
                  <a:pt x="69005" y="14440"/>
                </a:cubicBezTo>
                <a:cubicBezTo>
                  <a:pt x="69005" y="16000"/>
                  <a:pt x="66848" y="18182"/>
                  <a:pt x="65453" y="17485"/>
                </a:cubicBezTo>
                <a:cubicBezTo>
                  <a:pt x="59134" y="14325"/>
                  <a:pt x="72957" y="3990"/>
                  <a:pt x="79660" y="1755"/>
                </a:cubicBezTo>
                <a:cubicBezTo>
                  <a:pt x="93903" y="-2993"/>
                  <a:pt x="112680" y="2302"/>
                  <a:pt x="123296" y="1291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 flipH="1" rot="-8592850">
            <a:off x="6376727" y="-1302662"/>
            <a:ext cx="3499608" cy="3239758"/>
          </a:xfrm>
          <a:custGeom>
            <a:rect b="b" l="l" r="r" t="t"/>
            <a:pathLst>
              <a:path extrusionOk="0" h="21906" w="23663">
                <a:moveTo>
                  <a:pt x="9935" y="1"/>
                </a:moveTo>
                <a:cubicBezTo>
                  <a:pt x="9728" y="1"/>
                  <a:pt x="9519" y="11"/>
                  <a:pt x="9310" y="31"/>
                </a:cubicBezTo>
                <a:cubicBezTo>
                  <a:pt x="7507" y="213"/>
                  <a:pt x="5859" y="1134"/>
                  <a:pt x="4386" y="2191"/>
                </a:cubicBezTo>
                <a:cubicBezTo>
                  <a:pt x="3017" y="3178"/>
                  <a:pt x="1711" y="4343"/>
                  <a:pt x="976" y="5865"/>
                </a:cubicBezTo>
                <a:cubicBezTo>
                  <a:pt x="0" y="7894"/>
                  <a:pt x="215" y="10447"/>
                  <a:pt x="1514" y="12284"/>
                </a:cubicBezTo>
                <a:cubicBezTo>
                  <a:pt x="2689" y="13945"/>
                  <a:pt x="4708" y="14962"/>
                  <a:pt x="6735" y="14962"/>
                </a:cubicBezTo>
                <a:cubicBezTo>
                  <a:pt x="6954" y="14962"/>
                  <a:pt x="7173" y="14950"/>
                  <a:pt x="7392" y="14926"/>
                </a:cubicBezTo>
                <a:cubicBezTo>
                  <a:pt x="8573" y="14797"/>
                  <a:pt x="9742" y="14333"/>
                  <a:pt x="10911" y="14333"/>
                </a:cubicBezTo>
                <a:cubicBezTo>
                  <a:pt x="11151" y="14333"/>
                  <a:pt x="11392" y="14353"/>
                  <a:pt x="11633" y="14399"/>
                </a:cubicBezTo>
                <a:cubicBezTo>
                  <a:pt x="13043" y="14670"/>
                  <a:pt x="14126" y="15801"/>
                  <a:pt x="14924" y="16993"/>
                </a:cubicBezTo>
                <a:cubicBezTo>
                  <a:pt x="15726" y="18187"/>
                  <a:pt x="16353" y="19512"/>
                  <a:pt x="17358" y="20536"/>
                </a:cubicBezTo>
                <a:cubicBezTo>
                  <a:pt x="18128" y="21323"/>
                  <a:pt x="19213" y="21906"/>
                  <a:pt x="20281" y="21906"/>
                </a:cubicBezTo>
                <a:cubicBezTo>
                  <a:pt x="20608" y="21906"/>
                  <a:pt x="20933" y="21851"/>
                  <a:pt x="21247" y="21731"/>
                </a:cubicBezTo>
                <a:cubicBezTo>
                  <a:pt x="22245" y="21349"/>
                  <a:pt x="22928" y="20369"/>
                  <a:pt x="23221" y="19338"/>
                </a:cubicBezTo>
                <a:cubicBezTo>
                  <a:pt x="23663" y="17776"/>
                  <a:pt x="23588" y="16566"/>
                  <a:pt x="22557" y="15371"/>
                </a:cubicBezTo>
                <a:cubicBezTo>
                  <a:pt x="21221" y="13820"/>
                  <a:pt x="20108" y="12132"/>
                  <a:pt x="19332" y="10228"/>
                </a:cubicBezTo>
                <a:cubicBezTo>
                  <a:pt x="18661" y="8588"/>
                  <a:pt x="18234" y="6852"/>
                  <a:pt x="17455" y="5260"/>
                </a:cubicBezTo>
                <a:cubicBezTo>
                  <a:pt x="16034" y="2369"/>
                  <a:pt x="13115" y="1"/>
                  <a:pt x="99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0"/>
          <p:cNvSpPr/>
          <p:nvPr/>
        </p:nvSpPr>
        <p:spPr>
          <a:xfrm>
            <a:off x="6697050" y="-46775"/>
            <a:ext cx="2446944" cy="1525413"/>
          </a:xfrm>
          <a:custGeom>
            <a:rect b="b" l="l" r="r" t="t"/>
            <a:pathLst>
              <a:path extrusionOk="0" h="80699" w="133658">
                <a:moveTo>
                  <a:pt x="133658" y="77775"/>
                </a:moveTo>
                <a:cubicBezTo>
                  <a:pt x="120547" y="84331"/>
                  <a:pt x="101547" y="78911"/>
                  <a:pt x="90513" y="69260"/>
                </a:cubicBezTo>
                <a:cubicBezTo>
                  <a:pt x="79188" y="59354"/>
                  <a:pt x="75019" y="41359"/>
                  <a:pt x="61561" y="34630"/>
                </a:cubicBezTo>
                <a:cubicBezTo>
                  <a:pt x="49976" y="28837"/>
                  <a:pt x="35931" y="30404"/>
                  <a:pt x="23525" y="26682"/>
                </a:cubicBezTo>
                <a:cubicBezTo>
                  <a:pt x="16635" y="24615"/>
                  <a:pt x="8828" y="22557"/>
                  <a:pt x="4223" y="17031"/>
                </a:cubicBezTo>
                <a:cubicBezTo>
                  <a:pt x="517" y="12583"/>
                  <a:pt x="-1014" y="5492"/>
                  <a:pt x="81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Ubuntu"/>
              <a:buNone/>
              <a:defRPr b="1" i="0" sz="3500" u="none" cap="none" strike="noStrike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ndie Flower"/>
              <a:buNone/>
              <a:defRPr b="1" i="0" sz="3500" u="none" cap="none" strike="noStrike">
                <a:solidFill>
                  <a:schemeClr val="dk1"/>
                </a:solidFill>
                <a:latin typeface="Indie Flower"/>
                <a:ea typeface="Indie Flower"/>
                <a:cs typeface="Indie Flower"/>
                <a:sym typeface="Indie Flow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●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○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■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●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○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■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●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○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ellota Text"/>
              <a:buChar char="■"/>
              <a:defRPr b="0" i="0" sz="14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4"/>
          <p:cNvSpPr txBox="1"/>
          <p:nvPr>
            <p:ph type="ctrTitle"/>
          </p:nvPr>
        </p:nvSpPr>
        <p:spPr>
          <a:xfrm>
            <a:off x="1439700" y="1400913"/>
            <a:ext cx="62646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Smartschool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>
                <a:solidFill>
                  <a:schemeClr val="accent2"/>
                </a:solidFill>
              </a:rPr>
              <a:t>Gastos y Tabla de amortización 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494" name="Google Shape;494;p44"/>
          <p:cNvSpPr txBox="1"/>
          <p:nvPr>
            <p:ph idx="1" type="subTitle"/>
          </p:nvPr>
        </p:nvSpPr>
        <p:spPr>
          <a:xfrm>
            <a:off x="2174825" y="3733338"/>
            <a:ext cx="4686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Rosa Ávila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Edmundo Moscoso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América Sánchez</a:t>
            </a:r>
            <a:endParaRPr/>
          </a:p>
        </p:txBody>
      </p:sp>
      <p:sp>
        <p:nvSpPr>
          <p:cNvPr id="495" name="Google Shape;495;p44"/>
          <p:cNvSpPr/>
          <p:nvPr/>
        </p:nvSpPr>
        <p:spPr>
          <a:xfrm>
            <a:off x="0" y="4062130"/>
            <a:ext cx="3794733" cy="1096261"/>
          </a:xfrm>
          <a:custGeom>
            <a:rect b="b" l="l" r="r" t="t"/>
            <a:pathLst>
              <a:path extrusionOk="0" h="18252" w="30628">
                <a:moveTo>
                  <a:pt x="13678" y="1"/>
                </a:moveTo>
                <a:cubicBezTo>
                  <a:pt x="13130" y="1"/>
                  <a:pt x="12578" y="45"/>
                  <a:pt x="12026" y="136"/>
                </a:cubicBezTo>
                <a:cubicBezTo>
                  <a:pt x="9199" y="600"/>
                  <a:pt x="6698" y="2222"/>
                  <a:pt x="4483" y="4043"/>
                </a:cubicBezTo>
                <a:cubicBezTo>
                  <a:pt x="2735" y="5479"/>
                  <a:pt x="1072" y="7119"/>
                  <a:pt x="0" y="9094"/>
                </a:cubicBezTo>
                <a:lnTo>
                  <a:pt x="0" y="18251"/>
                </a:lnTo>
                <a:lnTo>
                  <a:pt x="30627" y="18251"/>
                </a:lnTo>
                <a:cubicBezTo>
                  <a:pt x="29974" y="17272"/>
                  <a:pt x="29388" y="16244"/>
                  <a:pt x="28869" y="15186"/>
                </a:cubicBezTo>
                <a:cubicBezTo>
                  <a:pt x="27644" y="12671"/>
                  <a:pt x="26798" y="9969"/>
                  <a:pt x="25403" y="7542"/>
                </a:cubicBezTo>
                <a:cubicBezTo>
                  <a:pt x="22980" y="3322"/>
                  <a:pt x="18450" y="1"/>
                  <a:pt x="136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44"/>
          <p:cNvSpPr/>
          <p:nvPr/>
        </p:nvSpPr>
        <p:spPr>
          <a:xfrm>
            <a:off x="295750" y="3903577"/>
            <a:ext cx="1683367" cy="1300750"/>
          </a:xfrm>
          <a:custGeom>
            <a:rect b="b" l="l" r="r" t="t"/>
            <a:pathLst>
              <a:path extrusionOk="0" h="43719" w="56579">
                <a:moveTo>
                  <a:pt x="0" y="43719"/>
                </a:moveTo>
                <a:cubicBezTo>
                  <a:pt x="12109" y="38879"/>
                  <a:pt x="27004" y="19159"/>
                  <a:pt x="18517" y="9258"/>
                </a:cubicBezTo>
                <a:cubicBezTo>
                  <a:pt x="16753" y="7200"/>
                  <a:pt x="12919" y="4993"/>
                  <a:pt x="10802" y="6686"/>
                </a:cubicBezTo>
                <a:cubicBezTo>
                  <a:pt x="7298" y="9489"/>
                  <a:pt x="7032" y="16163"/>
                  <a:pt x="9259" y="20059"/>
                </a:cubicBezTo>
                <a:cubicBezTo>
                  <a:pt x="11281" y="23597"/>
                  <a:pt x="16499" y="24688"/>
                  <a:pt x="20574" y="24688"/>
                </a:cubicBezTo>
                <a:cubicBezTo>
                  <a:pt x="35126" y="24688"/>
                  <a:pt x="49246" y="12569"/>
                  <a:pt x="56579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7" name="Google Shape;49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927" y="77223"/>
            <a:ext cx="807084" cy="1096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300" y="152400"/>
            <a:ext cx="8149389" cy="4838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4"/>
          <p:cNvSpPr/>
          <p:nvPr/>
        </p:nvSpPr>
        <p:spPr>
          <a:xfrm>
            <a:off x="1035412" y="1642388"/>
            <a:ext cx="1901249" cy="1858704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54"/>
          <p:cNvSpPr txBox="1"/>
          <p:nvPr>
            <p:ph type="title"/>
          </p:nvPr>
        </p:nvSpPr>
        <p:spPr>
          <a:xfrm>
            <a:off x="3261487" y="1811988"/>
            <a:ext cx="48471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Trabajos que cubran los gastos mensuales ($10,000)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3" name="Google Shape;573;p54"/>
          <p:cNvSpPr txBox="1"/>
          <p:nvPr>
            <p:ph idx="2" type="title"/>
          </p:nvPr>
        </p:nvSpPr>
        <p:spPr>
          <a:xfrm>
            <a:off x="1149637" y="1927640"/>
            <a:ext cx="16728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5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55"/>
          <p:cNvSpPr txBox="1"/>
          <p:nvPr>
            <p:ph idx="1" type="subTitle"/>
          </p:nvPr>
        </p:nvSpPr>
        <p:spPr>
          <a:xfrm>
            <a:off x="868375" y="453275"/>
            <a:ext cx="38538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>
                <a:solidFill>
                  <a:schemeClr val="dk1"/>
                </a:solidFill>
              </a:rPr>
              <a:t>Requisitos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Desde bachillerato (Certificado)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Disponibilidad de horario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Excelente presentación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Deseable saber conducir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Conocimiento general de la zona</a:t>
            </a:r>
            <a:endParaRPr/>
          </a:p>
          <a:p>
            <a:pPr indent="0" lvl="0" marL="457200" rtl="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>
                <a:solidFill>
                  <a:schemeClr val="dk1"/>
                </a:solidFill>
              </a:rPr>
              <a:t>Ofrecen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Salario bruto mensual de 8000 a 10000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Prestaciones de ley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Vales de despensa del 5% sobre el salario</a:t>
            </a:r>
            <a:endParaRPr/>
          </a:p>
          <a:p>
            <a:pPr indent="-3302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Trabajo de lunes a viernes (tiempo completo), Sabado (Medio día)</a:t>
            </a:r>
            <a:endParaRPr/>
          </a:p>
          <a:p>
            <a:pPr indent="0" lvl="0" marL="457200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80" name="Google Shape;580;p55"/>
          <p:cNvSpPr txBox="1"/>
          <p:nvPr>
            <p:ph type="title"/>
          </p:nvPr>
        </p:nvSpPr>
        <p:spPr>
          <a:xfrm>
            <a:off x="4722175" y="153875"/>
            <a:ext cx="3853800" cy="17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Reclutador de campo.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81" name="Google Shape;581;p55"/>
          <p:cNvSpPr/>
          <p:nvPr/>
        </p:nvSpPr>
        <p:spPr>
          <a:xfrm>
            <a:off x="5365463" y="1705850"/>
            <a:ext cx="3159000" cy="315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2" name="Google Shape;582;p55"/>
          <p:cNvPicPr preferRelativeResize="0"/>
          <p:nvPr/>
        </p:nvPicPr>
        <p:blipFill rotWithShape="1">
          <a:blip r:embed="rId3">
            <a:alphaModFix/>
          </a:blip>
          <a:srcRect b="0" l="3157" r="3156" t="0"/>
          <a:stretch/>
        </p:blipFill>
        <p:spPr>
          <a:xfrm>
            <a:off x="5367422" y="1709291"/>
            <a:ext cx="3155100" cy="315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6"/>
          <p:cNvSpPr txBox="1"/>
          <p:nvPr>
            <p:ph idx="2"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>
                <a:solidFill>
                  <a:schemeClr val="dk2"/>
                </a:solidFill>
              </a:rPr>
              <a:t>Agente telefónico bilingüe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88" name="Google Shape;588;p56"/>
          <p:cNvSpPr txBox="1"/>
          <p:nvPr>
            <p:ph idx="4" type="body"/>
          </p:nvPr>
        </p:nvSpPr>
        <p:spPr>
          <a:xfrm>
            <a:off x="952125" y="1463575"/>
            <a:ext cx="74739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Trabaja para una de las E-Commerce más grandes a nivel mundial.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Bono de $15,000 por firmar contrato.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Bono de $5,000 por terminar el periodo de entrenamiento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Sueldo base entre $9,500 y $10,500 dependiendo del nivel de Inglés.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Horarios matutino o vespertinos fijos al igual que los días de descanso.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Trabaja 5 días y descansa dos días.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Entrenamiento pagado al 100% desde el primer día.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Prestaciones de ley: seguro social, aguinaldo y vacaciones.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Vales de despensa del 12% del salario base.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Apoyo económico para alimentos.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Fondo de ahorro opcional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Seguro de Gastos Médicos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Bono por desempeño hasta los $5,500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589" name="Google Shape;589;p56"/>
          <p:cNvSpPr txBox="1"/>
          <p:nvPr>
            <p:ph idx="6" type="subTitle"/>
          </p:nvPr>
        </p:nvSpPr>
        <p:spPr>
          <a:xfrm>
            <a:off x="3493863" y="1017725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Ofrecen: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7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57"/>
          <p:cNvSpPr txBox="1"/>
          <p:nvPr>
            <p:ph idx="1" type="subTitle"/>
          </p:nvPr>
        </p:nvSpPr>
        <p:spPr>
          <a:xfrm>
            <a:off x="540825" y="279075"/>
            <a:ext cx="4407000" cy="44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400">
                <a:solidFill>
                  <a:schemeClr val="dk1"/>
                </a:solidFill>
              </a:rPr>
              <a:t>Requisitos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Comprensión del SDLC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Experiencia con Pega PRPC o herramientas BPM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Conocimiento de bases de datos y consultas SQL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Hablar inglés y español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Licenciatura en Ing. Computación/Informática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Tiempo completo 8am - 6pm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</a:pPr>
            <a:r>
              <a:rPr b="1" lang="en" sz="1400">
                <a:solidFill>
                  <a:schemeClr val="dk1"/>
                </a:solidFill>
              </a:rPr>
              <a:t>Ofrecen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Salario bruto mensual de 10000 a 15000, dependiendo de tu experiencia.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Prestaciones de ley.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Fondo de ahorro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Vales de despensa</a:t>
            </a:r>
            <a:endParaRPr sz="1400"/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Trabajo de lunes a viernes (tiempo completo), Sabado (Medio día)</a:t>
            </a:r>
            <a:endParaRPr sz="1400"/>
          </a:p>
          <a:p>
            <a:pPr indent="0" lvl="0" marL="457200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596" name="Google Shape;596;p57"/>
          <p:cNvSpPr txBox="1"/>
          <p:nvPr>
            <p:ph type="title"/>
          </p:nvPr>
        </p:nvSpPr>
        <p:spPr>
          <a:xfrm>
            <a:off x="4722175" y="153875"/>
            <a:ext cx="3853800" cy="17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Junior Engineer (Developer)</a:t>
            </a:r>
            <a:endParaRPr b="0" sz="2250">
              <a:solidFill>
                <a:srgbClr val="73868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t/>
            </a:r>
            <a:endParaRPr/>
          </a:p>
        </p:txBody>
      </p:sp>
      <p:sp>
        <p:nvSpPr>
          <p:cNvPr id="597" name="Google Shape;597;p57"/>
          <p:cNvSpPr/>
          <p:nvPr/>
        </p:nvSpPr>
        <p:spPr>
          <a:xfrm>
            <a:off x="5365463" y="1705850"/>
            <a:ext cx="3159000" cy="315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8" name="Google Shape;598;p57"/>
          <p:cNvPicPr preferRelativeResize="0"/>
          <p:nvPr/>
        </p:nvPicPr>
        <p:blipFill rotWithShape="1">
          <a:blip r:embed="rId3">
            <a:alphaModFix/>
          </a:blip>
          <a:srcRect b="0" l="16617" r="16616" t="0"/>
          <a:stretch/>
        </p:blipFill>
        <p:spPr>
          <a:xfrm>
            <a:off x="5367422" y="1709291"/>
            <a:ext cx="3155100" cy="315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58"/>
          <p:cNvSpPr txBox="1"/>
          <p:nvPr>
            <p:ph idx="2" type="title"/>
          </p:nvPr>
        </p:nvSpPr>
        <p:spPr>
          <a:xfrm>
            <a:off x="718125" y="445025"/>
            <a:ext cx="7707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n">
                <a:solidFill>
                  <a:schemeClr val="dk2"/>
                </a:solidFill>
              </a:rPr>
              <a:t>Programador Web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4" name="Google Shape;604;p58"/>
          <p:cNvSpPr txBox="1"/>
          <p:nvPr>
            <p:ph idx="4" type="body"/>
          </p:nvPr>
        </p:nvSpPr>
        <p:spPr>
          <a:xfrm>
            <a:off x="952125" y="1463575"/>
            <a:ext cx="7473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Proactivo, desarrollo en equipo y con gusto por los retos.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Conocimientos: Conocer sobre desarrollo web y tener experiencia de mínimo 1 año en programación.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Inglés básico o intermedio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Licenciatura en Ing. en Computación/Informática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605" name="Google Shape;605;p58"/>
          <p:cNvSpPr txBox="1"/>
          <p:nvPr>
            <p:ph idx="6" type="subTitle"/>
          </p:nvPr>
        </p:nvSpPr>
        <p:spPr>
          <a:xfrm>
            <a:off x="3196653" y="1071450"/>
            <a:ext cx="2750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Requisitos:</a:t>
            </a:r>
            <a:endParaRPr/>
          </a:p>
        </p:txBody>
      </p:sp>
      <p:sp>
        <p:nvSpPr>
          <p:cNvPr id="606" name="Google Shape;606;p58"/>
          <p:cNvSpPr txBox="1"/>
          <p:nvPr>
            <p:ph idx="6" type="subTitle"/>
          </p:nvPr>
        </p:nvSpPr>
        <p:spPr>
          <a:xfrm>
            <a:off x="3313728" y="2933300"/>
            <a:ext cx="27507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Ofrecen:</a:t>
            </a:r>
            <a:endParaRPr/>
          </a:p>
        </p:txBody>
      </p:sp>
      <p:sp>
        <p:nvSpPr>
          <p:cNvPr id="607" name="Google Shape;607;p58"/>
          <p:cNvSpPr txBox="1"/>
          <p:nvPr>
            <p:ph idx="4" type="body"/>
          </p:nvPr>
        </p:nvSpPr>
        <p:spPr>
          <a:xfrm>
            <a:off x="952125" y="3325425"/>
            <a:ext cx="747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Sueldo según tu experiencia de entre $10,000 y $15,000.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Prestaciones de Ley</a:t>
            </a:r>
            <a:endParaRPr sz="1600">
              <a:solidFill>
                <a:schemeClr val="dk2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Prestaciones de Transporte Personal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59"/>
          <p:cNvSpPr txBox="1"/>
          <p:nvPr>
            <p:ph idx="1" type="subTitle"/>
          </p:nvPr>
        </p:nvSpPr>
        <p:spPr>
          <a:xfrm>
            <a:off x="1552425" y="1640249"/>
            <a:ext cx="6039000" cy="20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Área de Servicio, atención y orientación al cliente.</a:t>
            </a:r>
            <a:endParaRPr sz="1900"/>
          </a:p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Ofrecemos todas las prestaciones de ley, sueldo base mas comisiones y bonos.</a:t>
            </a:r>
            <a:endParaRPr sz="1900"/>
          </a:p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Vacante para Jornada de medio tiempo o tiempo completo</a:t>
            </a:r>
            <a:endParaRPr sz="1900"/>
          </a:p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Tipo de puesto: Tiempo completo, Medio tiempo, Por tiempo indeterminado</a:t>
            </a:r>
            <a:endParaRPr sz="1900"/>
          </a:p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Salario: $5,500.00 - $12,000.00 al mes</a:t>
            </a:r>
            <a:endParaRPr sz="1900"/>
          </a:p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1" lang="en" sz="1900"/>
              <a:t>Educación:</a:t>
            </a:r>
            <a:endParaRPr b="1" sz="1900"/>
          </a:p>
          <a:p>
            <a:pPr indent="-3492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Bachillerato terminado (Deseable)</a:t>
            </a:r>
            <a:endParaRPr sz="1500"/>
          </a:p>
        </p:txBody>
      </p:sp>
      <p:sp>
        <p:nvSpPr>
          <p:cNvPr id="613" name="Google Shape;613;p59"/>
          <p:cNvSpPr txBox="1"/>
          <p:nvPr>
            <p:ph type="title"/>
          </p:nvPr>
        </p:nvSpPr>
        <p:spPr>
          <a:xfrm>
            <a:off x="2835375" y="698988"/>
            <a:ext cx="34731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Recepción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0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60"/>
          <p:cNvSpPr txBox="1"/>
          <p:nvPr>
            <p:ph idx="1" type="subTitle"/>
          </p:nvPr>
        </p:nvSpPr>
        <p:spPr>
          <a:xfrm>
            <a:off x="560725" y="1034000"/>
            <a:ext cx="3853800" cy="382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Alcapone Barber School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Guadalajara, Jal.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$10,000 - $15,000 al mes - Tiempo completo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600"/>
              <a:buNone/>
            </a:pPr>
            <a:r>
              <a:rPr lang="en"/>
              <a:t>Diseñador (a) gráfico para publicaciones en pag web con ganas de aprendizaje en uso para programación de equipos cnc.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600"/>
              <a:buNone/>
            </a:pPr>
            <a:r>
              <a:rPr lang="en"/>
              <a:t>Tipo de puesto: Tiempo completo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600"/>
              <a:buNone/>
            </a:pPr>
            <a:r>
              <a:rPr lang="en"/>
              <a:t>Salario: $10,000.00 - $15,000.00 al mes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  <a:p>
            <a:pPr indent="0" lvl="0" marL="45720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620" name="Google Shape;620;p60"/>
          <p:cNvSpPr txBox="1"/>
          <p:nvPr>
            <p:ph type="title"/>
          </p:nvPr>
        </p:nvSpPr>
        <p:spPr>
          <a:xfrm>
            <a:off x="3141325" y="368225"/>
            <a:ext cx="3306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2800">
                <a:latin typeface="Arial"/>
                <a:ea typeface="Arial"/>
                <a:cs typeface="Arial"/>
                <a:sym typeface="Arial"/>
              </a:rPr>
              <a:t>Diseñador Gráfico</a:t>
            </a:r>
            <a:endParaRPr sz="4000"/>
          </a:p>
        </p:txBody>
      </p:sp>
      <p:sp>
        <p:nvSpPr>
          <p:cNvPr id="621" name="Google Shape;621;p60"/>
          <p:cNvSpPr/>
          <p:nvPr/>
        </p:nvSpPr>
        <p:spPr>
          <a:xfrm>
            <a:off x="5365463" y="1705850"/>
            <a:ext cx="3159000" cy="315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2" name="Google Shape;622;p60"/>
          <p:cNvPicPr preferRelativeResize="0"/>
          <p:nvPr/>
        </p:nvPicPr>
        <p:blipFill rotWithShape="1">
          <a:blip r:embed="rId3">
            <a:alphaModFix/>
          </a:blip>
          <a:srcRect b="0" l="17969" r="17969" t="0"/>
          <a:stretch/>
        </p:blipFill>
        <p:spPr>
          <a:xfrm>
            <a:off x="5367422" y="1709291"/>
            <a:ext cx="3155100" cy="315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1"/>
          <p:cNvSpPr txBox="1"/>
          <p:nvPr>
            <p:ph idx="1" type="subTitle"/>
          </p:nvPr>
        </p:nvSpPr>
        <p:spPr>
          <a:xfrm flipH="1">
            <a:off x="789750" y="793975"/>
            <a:ext cx="3424500" cy="38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2100"/>
              <a:buNone/>
            </a:pPr>
            <a:r>
              <a:rPr lang="en" sz="2300"/>
              <a:t>B</a:t>
            </a:r>
            <a:r>
              <a:rPr lang="en"/>
              <a:t>eneficios: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Días de maternidad superiores a los de la ley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Uniformes gratuitos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Vacaciones superiores a las de ley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SzPts val="2100"/>
              <a:buNone/>
            </a:pPr>
            <a:r>
              <a:rPr lang="en"/>
              <a:t>Horario: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Horas extra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Lunes a viernes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Turno de 8 horas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2000"/>
          </a:p>
        </p:txBody>
      </p:sp>
      <p:sp>
        <p:nvSpPr>
          <p:cNvPr id="628" name="Google Shape;628;p61"/>
          <p:cNvSpPr/>
          <p:nvPr/>
        </p:nvSpPr>
        <p:spPr>
          <a:xfrm>
            <a:off x="0" y="3566275"/>
            <a:ext cx="1889779" cy="1634525"/>
          </a:xfrm>
          <a:custGeom>
            <a:rect b="b" l="l" r="r" t="t"/>
            <a:pathLst>
              <a:path extrusionOk="0" h="120252" w="118222">
                <a:moveTo>
                  <a:pt x="0" y="0"/>
                </a:moveTo>
                <a:cubicBezTo>
                  <a:pt x="12753" y="2549"/>
                  <a:pt x="27336" y="4503"/>
                  <a:pt x="36532" y="13699"/>
                </a:cubicBezTo>
                <a:cubicBezTo>
                  <a:pt x="48102" y="25269"/>
                  <a:pt x="47971" y="46274"/>
                  <a:pt x="60887" y="56320"/>
                </a:cubicBezTo>
                <a:cubicBezTo>
                  <a:pt x="72058" y="65008"/>
                  <a:pt x="90390" y="63207"/>
                  <a:pt x="99449" y="74079"/>
                </a:cubicBezTo>
                <a:cubicBezTo>
                  <a:pt x="105079" y="80835"/>
                  <a:pt x="108505" y="89707"/>
                  <a:pt x="109597" y="98434"/>
                </a:cubicBezTo>
                <a:cubicBezTo>
                  <a:pt x="110568" y="106194"/>
                  <a:pt x="111230" y="116749"/>
                  <a:pt x="118222" y="12025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61"/>
          <p:cNvSpPr txBox="1"/>
          <p:nvPr/>
        </p:nvSpPr>
        <p:spPr>
          <a:xfrm>
            <a:off x="4913375" y="1070125"/>
            <a:ext cx="35670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Educación: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Secundaria terminada (Deseable)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Experiencia: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Diseño gráfico: 1 año (Deseable)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Trabajar desde casa: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Bellota Text"/>
                <a:ea typeface="Bellota Text"/>
                <a:cs typeface="Bellota Text"/>
                <a:sym typeface="Bellota Text"/>
              </a:rPr>
              <a:t>No</a:t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2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62"/>
          <p:cNvSpPr txBox="1"/>
          <p:nvPr>
            <p:ph idx="1" type="subTitle"/>
          </p:nvPr>
        </p:nvSpPr>
        <p:spPr>
          <a:xfrm>
            <a:off x="388100" y="240050"/>
            <a:ext cx="4663200" cy="51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REQUISITOS: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-Ing. en computación, software, programadores o carrera a fin.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Conocimiento de excel intermedio/ avanzado.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Diseñar, desarrollar, probar, implementar, mantener y mejorar software.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NUESTRA OFERTA:</a:t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-Sueldo semanal competitivo acorde a experiencia.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-Plan de desarrollo y crecimiento.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-Prestaciones de ley.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Tipo de puesto: Tiempo completo, Por tiempo indeterminado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Salario: $8,000.00 - $12,000.00 al mes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Pago complementario: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bono de productividad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636" name="Google Shape;636;p62"/>
          <p:cNvSpPr txBox="1"/>
          <p:nvPr>
            <p:ph type="title"/>
          </p:nvPr>
        </p:nvSpPr>
        <p:spPr>
          <a:xfrm>
            <a:off x="4936375" y="0"/>
            <a:ext cx="33060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65217"/>
              </a:lnSpc>
              <a:spcBef>
                <a:spcPts val="2400"/>
              </a:spcBef>
              <a:spcAft>
                <a:spcPts val="600"/>
              </a:spcAft>
              <a:buSzPts val="420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ASISTENTE DE PROGRAMACIÓN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62"/>
          <p:cNvSpPr/>
          <p:nvPr/>
        </p:nvSpPr>
        <p:spPr>
          <a:xfrm>
            <a:off x="5365463" y="1705850"/>
            <a:ext cx="3159000" cy="315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8" name="Google Shape;638;p62"/>
          <p:cNvPicPr preferRelativeResize="0"/>
          <p:nvPr/>
        </p:nvPicPr>
        <p:blipFill rotWithShape="1">
          <a:blip r:embed="rId3">
            <a:alphaModFix/>
          </a:blip>
          <a:srcRect b="0" l="21845" r="21851" t="0"/>
          <a:stretch/>
        </p:blipFill>
        <p:spPr>
          <a:xfrm>
            <a:off x="5447972" y="1490666"/>
            <a:ext cx="3155100" cy="315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/>
          <p:nvPr/>
        </p:nvSpPr>
        <p:spPr>
          <a:xfrm>
            <a:off x="6440400" y="902720"/>
            <a:ext cx="850800" cy="831761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45"/>
          <p:cNvSpPr/>
          <p:nvPr/>
        </p:nvSpPr>
        <p:spPr>
          <a:xfrm>
            <a:off x="4146588" y="2553370"/>
            <a:ext cx="850800" cy="831761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45"/>
          <p:cNvSpPr/>
          <p:nvPr/>
        </p:nvSpPr>
        <p:spPr>
          <a:xfrm>
            <a:off x="1852775" y="902720"/>
            <a:ext cx="850800" cy="831761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45"/>
          <p:cNvSpPr txBox="1"/>
          <p:nvPr>
            <p:ph idx="3" type="title"/>
          </p:nvPr>
        </p:nvSpPr>
        <p:spPr>
          <a:xfrm flipH="1">
            <a:off x="4146588" y="272865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6" name="Google Shape;506;p45"/>
          <p:cNvSpPr txBox="1"/>
          <p:nvPr>
            <p:ph idx="2" type="subTitle"/>
          </p:nvPr>
        </p:nvSpPr>
        <p:spPr>
          <a:xfrm>
            <a:off x="1199975" y="1960788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Gastos del Proyecto</a:t>
            </a:r>
            <a:endParaRPr/>
          </a:p>
        </p:txBody>
      </p:sp>
      <p:sp>
        <p:nvSpPr>
          <p:cNvPr id="507" name="Google Shape;507;p45"/>
          <p:cNvSpPr txBox="1"/>
          <p:nvPr>
            <p:ph type="title"/>
          </p:nvPr>
        </p:nvSpPr>
        <p:spPr>
          <a:xfrm flipH="1">
            <a:off x="1852775" y="107800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solidFill>
                  <a:schemeClr val="accent2"/>
                </a:solidFill>
              </a:rPr>
              <a:t>01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08" name="Google Shape;508;p45"/>
          <p:cNvSpPr txBox="1"/>
          <p:nvPr>
            <p:ph idx="1" type="subTitle"/>
          </p:nvPr>
        </p:nvSpPr>
        <p:spPr>
          <a:xfrm>
            <a:off x="1199975" y="252551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/>
              <a:t>Aquí se presentan los gastos detallados del proyecto.</a:t>
            </a:r>
            <a:endParaRPr/>
          </a:p>
        </p:txBody>
      </p:sp>
      <p:sp>
        <p:nvSpPr>
          <p:cNvPr id="509" name="Google Shape;509;p45"/>
          <p:cNvSpPr txBox="1"/>
          <p:nvPr>
            <p:ph idx="4" type="subTitle"/>
          </p:nvPr>
        </p:nvSpPr>
        <p:spPr>
          <a:xfrm>
            <a:off x="3493788" y="397936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/>
              <a:t>Créditos para financiar el proyecto.</a:t>
            </a:r>
            <a:endParaRPr/>
          </a:p>
        </p:txBody>
      </p:sp>
      <p:sp>
        <p:nvSpPr>
          <p:cNvPr id="510" name="Google Shape;510;p45"/>
          <p:cNvSpPr txBox="1"/>
          <p:nvPr>
            <p:ph idx="5" type="subTitle"/>
          </p:nvPr>
        </p:nvSpPr>
        <p:spPr>
          <a:xfrm>
            <a:off x="3493788" y="3475513"/>
            <a:ext cx="21564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Tabla de Amortización</a:t>
            </a:r>
            <a:endParaRPr/>
          </a:p>
        </p:txBody>
      </p:sp>
      <p:sp>
        <p:nvSpPr>
          <p:cNvPr id="511" name="Google Shape;511;p45"/>
          <p:cNvSpPr txBox="1"/>
          <p:nvPr>
            <p:ph idx="6" type="title"/>
          </p:nvPr>
        </p:nvSpPr>
        <p:spPr>
          <a:xfrm flipH="1">
            <a:off x="6440400" y="1078000"/>
            <a:ext cx="8508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>
                <a:solidFill>
                  <a:schemeClr val="accent2"/>
                </a:solidFill>
              </a:rPr>
              <a:t>03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12" name="Google Shape;512;p45"/>
          <p:cNvSpPr txBox="1"/>
          <p:nvPr>
            <p:ph idx="7" type="subTitle"/>
          </p:nvPr>
        </p:nvSpPr>
        <p:spPr>
          <a:xfrm>
            <a:off x="5787625" y="2553363"/>
            <a:ext cx="2156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/>
              <a:t>Opciones de empleos que cubren los gastos.</a:t>
            </a:r>
            <a:endParaRPr/>
          </a:p>
        </p:txBody>
      </p:sp>
      <p:sp>
        <p:nvSpPr>
          <p:cNvPr id="513" name="Google Shape;513;p45"/>
          <p:cNvSpPr txBox="1"/>
          <p:nvPr>
            <p:ph idx="8" type="subTitle"/>
          </p:nvPr>
        </p:nvSpPr>
        <p:spPr>
          <a:xfrm>
            <a:off x="5445450" y="1823375"/>
            <a:ext cx="28407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Trabajos que cubran los gastos personales.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3"/>
          <p:cNvSpPr/>
          <p:nvPr/>
        </p:nvSpPr>
        <p:spPr>
          <a:xfrm rot="10800000">
            <a:off x="6102417" y="2874789"/>
            <a:ext cx="3041583" cy="2283637"/>
          </a:xfrm>
          <a:custGeom>
            <a:rect b="b" l="l" r="r" t="t"/>
            <a:pathLst>
              <a:path extrusionOk="0" h="15960" w="16143">
                <a:moveTo>
                  <a:pt x="1" y="1"/>
                </a:moveTo>
                <a:lnTo>
                  <a:pt x="1" y="15960"/>
                </a:lnTo>
                <a:cubicBezTo>
                  <a:pt x="546" y="14164"/>
                  <a:pt x="583" y="12160"/>
                  <a:pt x="1667" y="10631"/>
                </a:cubicBezTo>
                <a:cubicBezTo>
                  <a:pt x="2788" y="9043"/>
                  <a:pt x="4788" y="8338"/>
                  <a:pt x="6706" y="8023"/>
                </a:cubicBezTo>
                <a:cubicBezTo>
                  <a:pt x="8624" y="7704"/>
                  <a:pt x="10610" y="7670"/>
                  <a:pt x="12435" y="7006"/>
                </a:cubicBezTo>
                <a:cubicBezTo>
                  <a:pt x="14261" y="6338"/>
                  <a:pt x="15964" y="4821"/>
                  <a:pt x="16079" y="2884"/>
                </a:cubicBezTo>
                <a:cubicBezTo>
                  <a:pt x="16142" y="1841"/>
                  <a:pt x="15734" y="835"/>
                  <a:pt x="1508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63"/>
          <p:cNvSpPr txBox="1"/>
          <p:nvPr>
            <p:ph idx="1" type="subTitle"/>
          </p:nvPr>
        </p:nvSpPr>
        <p:spPr>
          <a:xfrm>
            <a:off x="388100" y="481700"/>
            <a:ext cx="4663200" cy="40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DETALLES: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Horario Preferencial o elige tu Day Off (Para full timers)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Entrenamiento 100% PAGADO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80% NIVEL DE INGLÉS REQUERIDO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Salario $10,000 - $14,000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Trabajo desde casa (Esencial vivir en GDL)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Customer Service + Retention Campaign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Contar con Internet en casa de 20 MB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 años en adelante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Identificación oficial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Computación básica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Secundaria terminada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se requiere experiencia previa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63"/>
          <p:cNvSpPr txBox="1"/>
          <p:nvPr>
            <p:ph type="title"/>
          </p:nvPr>
        </p:nvSpPr>
        <p:spPr>
          <a:xfrm>
            <a:off x="4936375" y="0"/>
            <a:ext cx="3306000" cy="109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65217"/>
              </a:lnSpc>
              <a:spcBef>
                <a:spcPts val="2400"/>
              </a:spcBef>
              <a:spcAft>
                <a:spcPts val="600"/>
              </a:spcAft>
              <a:buSzPts val="4200"/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Call Center servicio al cliente bilingüe</a:t>
            </a:r>
            <a:endParaRPr sz="2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63"/>
          <p:cNvSpPr/>
          <p:nvPr/>
        </p:nvSpPr>
        <p:spPr>
          <a:xfrm>
            <a:off x="5365463" y="1705850"/>
            <a:ext cx="3159000" cy="3159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7" name="Google Shape;647;p63"/>
          <p:cNvPicPr preferRelativeResize="0"/>
          <p:nvPr/>
        </p:nvPicPr>
        <p:blipFill rotWithShape="1">
          <a:blip r:embed="rId3">
            <a:alphaModFix/>
          </a:blip>
          <a:srcRect b="0" l="26727" r="26732" t="0"/>
          <a:stretch/>
        </p:blipFill>
        <p:spPr>
          <a:xfrm>
            <a:off x="5447972" y="1490666"/>
            <a:ext cx="3155100" cy="3152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4"/>
          <p:cNvSpPr txBox="1"/>
          <p:nvPr>
            <p:ph idx="1" type="subTitle"/>
          </p:nvPr>
        </p:nvSpPr>
        <p:spPr>
          <a:xfrm flipH="1">
            <a:off x="448650" y="793975"/>
            <a:ext cx="3765600" cy="386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¿Qué ofrecemos?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 BONOS y SALARIOS más altos del mercado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ANTIGÜEDAD DESDE EL PRIMER DIA DE ENTRENAMIENTO ¡sin periodo de prueba!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Beneficios de Ley desde el primer día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Beneficios superiores a la Ley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· Vales de despensa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· Fondo de ahorro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· Seguro de gastos médicos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OPORTUNIDADES DE CRECIMIENTO, ¡estamos creciendo y rápido, tu también puedes hacerlo!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Entrenamiento 100% pagado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Horarios Flexibles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· Horarios ESPECIALES para ESTUDIANTES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· Horarios ESPECIALES para MAMÁS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Becas para universidad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4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DESCUENTOS: seguros de autos, tiendas &amp; deportivos, servicios de salud Y MÁS.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20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2000"/>
          </a:p>
        </p:txBody>
      </p:sp>
      <p:sp>
        <p:nvSpPr>
          <p:cNvPr id="653" name="Google Shape;653;p64"/>
          <p:cNvSpPr/>
          <p:nvPr/>
        </p:nvSpPr>
        <p:spPr>
          <a:xfrm>
            <a:off x="0" y="3566275"/>
            <a:ext cx="1889779" cy="1634525"/>
          </a:xfrm>
          <a:custGeom>
            <a:rect b="b" l="l" r="r" t="t"/>
            <a:pathLst>
              <a:path extrusionOk="0" h="120252" w="118222">
                <a:moveTo>
                  <a:pt x="0" y="0"/>
                </a:moveTo>
                <a:cubicBezTo>
                  <a:pt x="12753" y="2549"/>
                  <a:pt x="27336" y="4503"/>
                  <a:pt x="36532" y="13699"/>
                </a:cubicBezTo>
                <a:cubicBezTo>
                  <a:pt x="48102" y="25269"/>
                  <a:pt x="47971" y="46274"/>
                  <a:pt x="60887" y="56320"/>
                </a:cubicBezTo>
                <a:cubicBezTo>
                  <a:pt x="72058" y="65008"/>
                  <a:pt x="90390" y="63207"/>
                  <a:pt x="99449" y="74079"/>
                </a:cubicBezTo>
                <a:cubicBezTo>
                  <a:pt x="105079" y="80835"/>
                  <a:pt x="108505" y="89707"/>
                  <a:pt x="109597" y="98434"/>
                </a:cubicBezTo>
                <a:cubicBezTo>
                  <a:pt x="110568" y="106194"/>
                  <a:pt x="111230" y="116749"/>
                  <a:pt x="118222" y="12025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64"/>
          <p:cNvSpPr txBox="1"/>
          <p:nvPr/>
        </p:nvSpPr>
        <p:spPr>
          <a:xfrm>
            <a:off x="4545150" y="241650"/>
            <a:ext cx="4269000" cy="46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Tipo de puesto: Tiempo completo, Medio tiempo, Por tiempo indeterminado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Salario: $14,000.00 al mes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Beneficios: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Aumentos salariales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Horarios flexibles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Opción a contrato indefinido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Programa de referidos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Trabajar desde casa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Vacaciones superiores a las de ley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Vales de despensa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Horario: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Rotativo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Turno de 10 horas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Turno de 12 horas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Turno de 8 horas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Pago complementario: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Bono anual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Bono de asistencia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Bono de permanencia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0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bono de productividad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2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5"/>
          <p:cNvSpPr txBox="1"/>
          <p:nvPr>
            <p:ph type="ctrTitle"/>
          </p:nvPr>
        </p:nvSpPr>
        <p:spPr>
          <a:xfrm>
            <a:off x="3039750" y="2215500"/>
            <a:ext cx="3064500" cy="7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Gracias!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6"/>
          <p:cNvSpPr/>
          <p:nvPr/>
        </p:nvSpPr>
        <p:spPr>
          <a:xfrm>
            <a:off x="1035412" y="1642388"/>
            <a:ext cx="1901249" cy="1858704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46"/>
          <p:cNvSpPr txBox="1"/>
          <p:nvPr>
            <p:ph type="title"/>
          </p:nvPr>
        </p:nvSpPr>
        <p:spPr>
          <a:xfrm>
            <a:off x="3261487" y="1811988"/>
            <a:ext cx="4847100" cy="151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Costos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solidFill>
                  <a:schemeClr val="dk2"/>
                </a:solidFill>
              </a:rPr>
              <a:t>del Proyecto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20" name="Google Shape;520;p46"/>
          <p:cNvSpPr txBox="1"/>
          <p:nvPr>
            <p:ph idx="2" type="title"/>
          </p:nvPr>
        </p:nvSpPr>
        <p:spPr>
          <a:xfrm>
            <a:off x="1149637" y="1927640"/>
            <a:ext cx="16728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5" name="Google Shape;52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89438"/>
            <a:ext cx="8839200" cy="4564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Google Shape;53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475888"/>
            <a:ext cx="8839200" cy="4191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9"/>
          <p:cNvSpPr/>
          <p:nvPr/>
        </p:nvSpPr>
        <p:spPr>
          <a:xfrm>
            <a:off x="1743800" y="865588"/>
            <a:ext cx="1901249" cy="1858704"/>
          </a:xfrm>
          <a:custGeom>
            <a:rect b="b" l="l" r="r" t="t"/>
            <a:pathLst>
              <a:path extrusionOk="0" h="4893" w="5005">
                <a:moveTo>
                  <a:pt x="2265" y="0"/>
                </a:moveTo>
                <a:cubicBezTo>
                  <a:pt x="2132" y="0"/>
                  <a:pt x="1999" y="11"/>
                  <a:pt x="1869" y="32"/>
                </a:cubicBezTo>
                <a:cubicBezTo>
                  <a:pt x="1662" y="72"/>
                  <a:pt x="1461" y="146"/>
                  <a:pt x="1273" y="246"/>
                </a:cubicBezTo>
                <a:cubicBezTo>
                  <a:pt x="1086" y="347"/>
                  <a:pt x="918" y="474"/>
                  <a:pt x="771" y="621"/>
                </a:cubicBezTo>
                <a:cubicBezTo>
                  <a:pt x="617" y="769"/>
                  <a:pt x="476" y="929"/>
                  <a:pt x="362" y="1104"/>
                </a:cubicBezTo>
                <a:cubicBezTo>
                  <a:pt x="262" y="1278"/>
                  <a:pt x="182" y="1465"/>
                  <a:pt x="128" y="1653"/>
                </a:cubicBezTo>
                <a:cubicBezTo>
                  <a:pt x="68" y="1847"/>
                  <a:pt x="28" y="2041"/>
                  <a:pt x="7" y="2242"/>
                </a:cubicBezTo>
                <a:cubicBezTo>
                  <a:pt x="1" y="2436"/>
                  <a:pt x="14" y="2637"/>
                  <a:pt x="54" y="2832"/>
                </a:cubicBezTo>
                <a:cubicBezTo>
                  <a:pt x="88" y="3026"/>
                  <a:pt x="141" y="3220"/>
                  <a:pt x="222" y="3401"/>
                </a:cubicBezTo>
                <a:cubicBezTo>
                  <a:pt x="309" y="3582"/>
                  <a:pt x="409" y="3749"/>
                  <a:pt x="537" y="3903"/>
                </a:cubicBezTo>
                <a:cubicBezTo>
                  <a:pt x="657" y="4057"/>
                  <a:pt x="798" y="4191"/>
                  <a:pt x="952" y="4319"/>
                </a:cubicBezTo>
                <a:cubicBezTo>
                  <a:pt x="1106" y="4452"/>
                  <a:pt x="1280" y="4566"/>
                  <a:pt x="1468" y="4660"/>
                </a:cubicBezTo>
                <a:cubicBezTo>
                  <a:pt x="1648" y="4747"/>
                  <a:pt x="1849" y="4814"/>
                  <a:pt x="2050" y="4854"/>
                </a:cubicBezTo>
                <a:cubicBezTo>
                  <a:pt x="2199" y="4879"/>
                  <a:pt x="2352" y="4893"/>
                  <a:pt x="2506" y="4893"/>
                </a:cubicBezTo>
                <a:cubicBezTo>
                  <a:pt x="2559" y="4893"/>
                  <a:pt x="2613" y="4891"/>
                  <a:pt x="2667" y="4888"/>
                </a:cubicBezTo>
                <a:cubicBezTo>
                  <a:pt x="2874" y="4868"/>
                  <a:pt x="3075" y="4828"/>
                  <a:pt x="3269" y="4761"/>
                </a:cubicBezTo>
                <a:cubicBezTo>
                  <a:pt x="3464" y="4707"/>
                  <a:pt x="3658" y="4627"/>
                  <a:pt x="3839" y="4526"/>
                </a:cubicBezTo>
                <a:cubicBezTo>
                  <a:pt x="4013" y="4426"/>
                  <a:pt x="4174" y="4298"/>
                  <a:pt x="4321" y="4151"/>
                </a:cubicBezTo>
                <a:cubicBezTo>
                  <a:pt x="4468" y="4004"/>
                  <a:pt x="4596" y="3843"/>
                  <a:pt x="4703" y="3669"/>
                </a:cubicBezTo>
                <a:cubicBezTo>
                  <a:pt x="4803" y="3488"/>
                  <a:pt x="4877" y="3294"/>
                  <a:pt x="4930" y="3093"/>
                </a:cubicBezTo>
                <a:cubicBezTo>
                  <a:pt x="4977" y="2885"/>
                  <a:pt x="5004" y="2671"/>
                  <a:pt x="4997" y="2456"/>
                </a:cubicBezTo>
                <a:cubicBezTo>
                  <a:pt x="4984" y="2249"/>
                  <a:pt x="4944" y="2035"/>
                  <a:pt x="4877" y="1834"/>
                </a:cubicBezTo>
                <a:cubicBezTo>
                  <a:pt x="4810" y="1633"/>
                  <a:pt x="4723" y="1438"/>
                  <a:pt x="4616" y="1258"/>
                </a:cubicBezTo>
                <a:cubicBezTo>
                  <a:pt x="4502" y="1077"/>
                  <a:pt x="4368" y="909"/>
                  <a:pt x="4214" y="762"/>
                </a:cubicBezTo>
                <a:cubicBezTo>
                  <a:pt x="4060" y="621"/>
                  <a:pt x="3886" y="494"/>
                  <a:pt x="3705" y="387"/>
                </a:cubicBezTo>
                <a:cubicBezTo>
                  <a:pt x="3517" y="286"/>
                  <a:pt x="3323" y="199"/>
                  <a:pt x="3122" y="139"/>
                </a:cubicBezTo>
                <a:cubicBezTo>
                  <a:pt x="2921" y="72"/>
                  <a:pt x="2713" y="32"/>
                  <a:pt x="2506" y="12"/>
                </a:cubicBezTo>
                <a:cubicBezTo>
                  <a:pt x="2425" y="4"/>
                  <a:pt x="2345" y="0"/>
                  <a:pt x="22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49"/>
          <p:cNvSpPr txBox="1"/>
          <p:nvPr>
            <p:ph type="title"/>
          </p:nvPr>
        </p:nvSpPr>
        <p:spPr>
          <a:xfrm>
            <a:off x="465725" y="3144975"/>
            <a:ext cx="4457400" cy="60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Tablas de Amortización.</a:t>
            </a:r>
            <a:endParaRPr/>
          </a:p>
        </p:txBody>
      </p:sp>
      <p:sp>
        <p:nvSpPr>
          <p:cNvPr id="537" name="Google Shape;537;p49"/>
          <p:cNvSpPr txBox="1"/>
          <p:nvPr>
            <p:ph idx="2" type="title"/>
          </p:nvPr>
        </p:nvSpPr>
        <p:spPr>
          <a:xfrm>
            <a:off x="1858025" y="1150840"/>
            <a:ext cx="1672800" cy="12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8" name="Google Shape;538;p49"/>
          <p:cNvSpPr/>
          <p:nvPr/>
        </p:nvSpPr>
        <p:spPr>
          <a:xfrm>
            <a:off x="4583874" y="829500"/>
            <a:ext cx="3484500" cy="3484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9" name="Google Shape;539;p49"/>
          <p:cNvPicPr preferRelativeResize="0"/>
          <p:nvPr/>
        </p:nvPicPr>
        <p:blipFill rotWithShape="1">
          <a:blip r:embed="rId3">
            <a:alphaModFix/>
          </a:blip>
          <a:srcRect b="0" l="16639" r="16638" t="0"/>
          <a:stretch/>
        </p:blipFill>
        <p:spPr>
          <a:xfrm>
            <a:off x="4585953" y="833185"/>
            <a:ext cx="3480000" cy="3477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0"/>
          <p:cNvSpPr txBox="1"/>
          <p:nvPr>
            <p:ph type="title"/>
          </p:nvPr>
        </p:nvSpPr>
        <p:spPr>
          <a:xfrm>
            <a:off x="-1029100" y="-134275"/>
            <a:ext cx="56991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100"/>
              <a:t>Banamex</a:t>
            </a:r>
            <a:endParaRPr sz="4100"/>
          </a:p>
        </p:txBody>
      </p:sp>
      <p:sp>
        <p:nvSpPr>
          <p:cNvPr id="545" name="Google Shape;545;p50"/>
          <p:cNvSpPr/>
          <p:nvPr/>
        </p:nvSpPr>
        <p:spPr>
          <a:xfrm>
            <a:off x="-609600" y="2768673"/>
            <a:ext cx="5279600" cy="2542033"/>
          </a:xfrm>
          <a:custGeom>
            <a:rect b="b" l="l" r="r" t="t"/>
            <a:pathLst>
              <a:path extrusionOk="0" h="83243" w="211184">
                <a:moveTo>
                  <a:pt x="0" y="7154"/>
                </a:moveTo>
                <a:cubicBezTo>
                  <a:pt x="23413" y="-8457"/>
                  <a:pt x="65158" y="3583"/>
                  <a:pt x="82316" y="25888"/>
                </a:cubicBezTo>
                <a:cubicBezTo>
                  <a:pt x="86706" y="31595"/>
                  <a:pt x="86489" y="42595"/>
                  <a:pt x="81181" y="47460"/>
                </a:cubicBezTo>
                <a:cubicBezTo>
                  <a:pt x="75880" y="52319"/>
                  <a:pt x="62280" y="54136"/>
                  <a:pt x="59608" y="47460"/>
                </a:cubicBezTo>
                <a:cubicBezTo>
                  <a:pt x="53490" y="32176"/>
                  <a:pt x="94522" y="39619"/>
                  <a:pt x="108998" y="47460"/>
                </a:cubicBezTo>
                <a:cubicBezTo>
                  <a:pt x="128069" y="57790"/>
                  <a:pt x="145077" y="72749"/>
                  <a:pt x="165768" y="79251"/>
                </a:cubicBezTo>
                <a:cubicBezTo>
                  <a:pt x="180228" y="83795"/>
                  <a:pt x="196257" y="84156"/>
                  <a:pt x="211184" y="8152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6" name="Google Shape;546;p50"/>
          <p:cNvPicPr preferRelativeResize="0"/>
          <p:nvPr/>
        </p:nvPicPr>
        <p:blipFill rotWithShape="1">
          <a:blip r:embed="rId3">
            <a:alphaModFix/>
          </a:blip>
          <a:srcRect b="0" l="0" r="2666" t="1980"/>
          <a:stretch/>
        </p:blipFill>
        <p:spPr>
          <a:xfrm>
            <a:off x="919100" y="587425"/>
            <a:ext cx="7305800" cy="4434099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1"/>
          <p:cNvSpPr txBox="1"/>
          <p:nvPr>
            <p:ph type="title"/>
          </p:nvPr>
        </p:nvSpPr>
        <p:spPr>
          <a:xfrm>
            <a:off x="-1029100" y="0"/>
            <a:ext cx="56991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4100"/>
              <a:t>Banamex</a:t>
            </a:r>
            <a:endParaRPr sz="4100"/>
          </a:p>
        </p:txBody>
      </p:sp>
      <p:sp>
        <p:nvSpPr>
          <p:cNvPr id="552" name="Google Shape;552;p51"/>
          <p:cNvSpPr/>
          <p:nvPr/>
        </p:nvSpPr>
        <p:spPr>
          <a:xfrm>
            <a:off x="-609600" y="2768673"/>
            <a:ext cx="5279600" cy="2542033"/>
          </a:xfrm>
          <a:custGeom>
            <a:rect b="b" l="l" r="r" t="t"/>
            <a:pathLst>
              <a:path extrusionOk="0" h="83243" w="211184">
                <a:moveTo>
                  <a:pt x="0" y="7154"/>
                </a:moveTo>
                <a:cubicBezTo>
                  <a:pt x="23413" y="-8457"/>
                  <a:pt x="65158" y="3583"/>
                  <a:pt x="82316" y="25888"/>
                </a:cubicBezTo>
                <a:cubicBezTo>
                  <a:pt x="86706" y="31595"/>
                  <a:pt x="86489" y="42595"/>
                  <a:pt x="81181" y="47460"/>
                </a:cubicBezTo>
                <a:cubicBezTo>
                  <a:pt x="75880" y="52319"/>
                  <a:pt x="62280" y="54136"/>
                  <a:pt x="59608" y="47460"/>
                </a:cubicBezTo>
                <a:cubicBezTo>
                  <a:pt x="53490" y="32176"/>
                  <a:pt x="94522" y="39619"/>
                  <a:pt x="108998" y="47460"/>
                </a:cubicBezTo>
                <a:cubicBezTo>
                  <a:pt x="128069" y="57790"/>
                  <a:pt x="145077" y="72749"/>
                  <a:pt x="165768" y="79251"/>
                </a:cubicBezTo>
                <a:cubicBezTo>
                  <a:pt x="180228" y="83795"/>
                  <a:pt x="196257" y="84156"/>
                  <a:pt x="211184" y="8152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3" name="Google Shape;553;p51"/>
          <p:cNvPicPr preferRelativeResize="0"/>
          <p:nvPr/>
        </p:nvPicPr>
        <p:blipFill rotWithShape="1">
          <a:blip r:embed="rId3">
            <a:alphaModFix/>
          </a:blip>
          <a:srcRect b="5807" l="3687" r="0" t="46737"/>
          <a:stretch/>
        </p:blipFill>
        <p:spPr>
          <a:xfrm>
            <a:off x="268313" y="1576350"/>
            <a:ext cx="8607374" cy="199081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2"/>
          <p:cNvSpPr txBox="1"/>
          <p:nvPr>
            <p:ph type="title"/>
          </p:nvPr>
        </p:nvSpPr>
        <p:spPr>
          <a:xfrm>
            <a:off x="3744450" y="956425"/>
            <a:ext cx="4821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3400"/>
              <a:t>Konfio - Créditos para Pymes</a:t>
            </a:r>
            <a:endParaRPr sz="3400"/>
          </a:p>
        </p:txBody>
      </p:sp>
      <p:sp>
        <p:nvSpPr>
          <p:cNvPr id="559" name="Google Shape;559;p52"/>
          <p:cNvSpPr/>
          <p:nvPr/>
        </p:nvSpPr>
        <p:spPr>
          <a:xfrm>
            <a:off x="-609600" y="2768673"/>
            <a:ext cx="5279600" cy="2542033"/>
          </a:xfrm>
          <a:custGeom>
            <a:rect b="b" l="l" r="r" t="t"/>
            <a:pathLst>
              <a:path extrusionOk="0" h="83243" w="211184">
                <a:moveTo>
                  <a:pt x="0" y="7154"/>
                </a:moveTo>
                <a:cubicBezTo>
                  <a:pt x="23413" y="-8457"/>
                  <a:pt x="65158" y="3583"/>
                  <a:pt x="82316" y="25888"/>
                </a:cubicBezTo>
                <a:cubicBezTo>
                  <a:pt x="86706" y="31595"/>
                  <a:pt x="86489" y="42595"/>
                  <a:pt x="81181" y="47460"/>
                </a:cubicBezTo>
                <a:cubicBezTo>
                  <a:pt x="75880" y="52319"/>
                  <a:pt x="62280" y="54136"/>
                  <a:pt x="59608" y="47460"/>
                </a:cubicBezTo>
                <a:cubicBezTo>
                  <a:pt x="53490" y="32176"/>
                  <a:pt x="94522" y="39619"/>
                  <a:pt x="108998" y="47460"/>
                </a:cubicBezTo>
                <a:cubicBezTo>
                  <a:pt x="128069" y="57790"/>
                  <a:pt x="145077" y="72749"/>
                  <a:pt x="165768" y="79251"/>
                </a:cubicBezTo>
                <a:cubicBezTo>
                  <a:pt x="180228" y="83795"/>
                  <a:pt x="196257" y="84156"/>
                  <a:pt x="211184" y="8152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0" name="Google Shape;56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6675" y="956425"/>
            <a:ext cx="2865899" cy="32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0350" y="2265225"/>
            <a:ext cx="4169200" cy="1921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Environment Day by Slidesgo">
  <a:themeElements>
    <a:clrScheme name="Simple Light">
      <a:dk1>
        <a:srgbClr val="866642"/>
      </a:dk1>
      <a:lt1>
        <a:srgbClr val="FFFFFF"/>
      </a:lt1>
      <a:dk2>
        <a:srgbClr val="AC8A65"/>
      </a:dk2>
      <a:lt2>
        <a:srgbClr val="EDE1D6"/>
      </a:lt2>
      <a:accent1>
        <a:srgbClr val="E4F4E7"/>
      </a:accent1>
      <a:accent2>
        <a:srgbClr val="84C28F"/>
      </a:accent2>
      <a:accent3>
        <a:srgbClr val="EDE1D6"/>
      </a:accent3>
      <a:accent4>
        <a:srgbClr val="E4F4E7"/>
      </a:accent4>
      <a:accent5>
        <a:srgbClr val="84C28F"/>
      </a:accent5>
      <a:accent6>
        <a:srgbClr val="E4F4E7"/>
      </a:accent6>
      <a:hlink>
        <a:srgbClr val="AC8A6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